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7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8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9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1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2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3.xml" ContentType="application/vnd.openxmlformats-officedocument.presentationml.notesSlide+xml"/>
  <Override PartName="/ppt/ink/ink39.xml" ContentType="application/inkml+xml"/>
  <Override PartName="/ppt/notesSlides/notesSlide14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15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16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ink/ink47.xml" ContentType="application/inkml+xml"/>
  <Override PartName="/ppt/notesSlides/notesSlide17.xml" ContentType="application/vnd.openxmlformats-officedocument.presentationml.notesSlide+xml"/>
  <Override PartName="/ppt/ink/ink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3" r:id="rId16"/>
    <p:sldId id="270" r:id="rId17"/>
    <p:sldId id="271" r:id="rId18"/>
  </p:sldIdLst>
  <p:sldSz cx="14630400" cy="8229600"/>
  <p:notesSz cx="8229600" cy="14630400"/>
  <p:embeddedFontLst>
    <p:embeddedFont>
      <p:font typeface="Open Sans" panose="020B0606030504020204" pitchFamily="34" charset="0"/>
      <p:regular r:id="rId20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4:43.938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1042 177,'-448'-10,"86"-1,281 13,38-1,-51-4,94 3,0 0,-1 0,1 1,-1-1,1 0,-1 0,1 0,-1 0,1 0,0 0,-1 0,1 0,-1-1,1 1,-1 0,1 0,-1 0,1 0,0-1,-1 1,1 0,0 0,-1-1,1 1,-1 0,1-1,0 1,0 0,-1-1,1 1,0 0,0-1,-1 1,1-1,0 1,0 0,0-1,0 1,0-1,-1 1,1-1,0 1,0-1,0 1,0 0,0-1,0 1,1-1,-1 1,0-1,0 1,0-1,1 0,0-1,0 1,0 0,1-1,-1 1,0 0,0 0,1 0,-1 0,1 0,-1 1,1-1,-1 0,3 0,51-12,107-12,-105 18,108-12,207 3,-274 18,-1 5,1 5,143 34,189 102,-399-138,1-1,0-2,0 0,40 1,-31-3,13 1,0-3,76-4,-99-5,-30 6,0 0,0 0,0 0,0-1,0 1,0-1,0 1,0-1,0 1,0-1,0 0,0 1,0-1,0 0,0 0,-1 0,1 0,0 0,0 0,-1 0,1 0,-1 0,1-1,-1 1,-1 0,1 0,-1 0,1 0,-1 0,0 1,1-1,-1 0,0 0,0 1,1-1,-1 0,0 1,0-1,0 1,0-1,0 1,0-1,0 1,0 0,0-1,0 1,-2 0,-33-9,33 8,-78-12,-143-4,-88 20,169 5,2 7,0 5,-238 67,329-73,84-13,448-51,171-14,6 43,-295 23,-874 35,343-20,93-7,40-5,0-1,-36-2,88-3,0-1,0-1,24-7,4-1,128-25,667-114,-779 146,87 5,-45 2,-76-4,0 2,-1 0,1 2,0 1,44 13,-44-9,0-1,0-1,1-2,31 1,119-5,-75-2,-49 3,58-2,-165-8,-686-58,7-5,652 63,-122 1,-80 20,110-3,-227-6,1 1,135 16,138-8,89-9,-205 26,-18 35,242-58,0 1,-18 10,12-5,-55 37,60-39,1 1,-1 1,2 1,-17 17,28-27,-6 6,4-4,-1 1,1 1,0-1,0 1,-5 8,10-13,0-1,1 1,-1-1,0 1,1-1,-1 1,1 0,0-1,-1 1,1 0,0-1,0 1,0 0,0 0,0-1,0 1,1 0,-1-1,0 1,1 0,0-1,-1 1,1-1,0 1,0-1,0 1,0-1,0 0,0 1,0-1,2 2,27 23,1-3,52 32,-8-6,-38-18,-28-22,1-1,21 14,-31-22,1 1,0-1,-1 0,1 0,-1 1,1-1,0 0,0 0,-1 0,1 0,0 0,-1 0,1 0,0 0,-1 0,1 0,0 0,-1 0,1 0,0-1,-1 1,1 0,0-1,-1 1,1 0,-1-1,1 1,0-1,-1 1,1 0,0-2,15-22,-5 5,19-9,1 0,1 2,1 2,1 1,42-21,-40 23,159-86,-153 88,0 1,84-22,-117 38,0 0,0 1,0 0,0 1,0 0,17 2,-41-3,-1 0,-25 3,-2-1,-468 23,397-10,70-7,-81 2,76-10,74-14,45-7,2 3,74-10,151-4,-295 32,109-8,-1 4,137 12,-230-4,-1 0,0 1,0 1,0 1,15 7,-1 0,-18-9,0-1,1 0,0-1,-1 0,1-1,0-1,14 0,30 1,-41 2,-22 1,-35 2,-926 148,916-143,20-3,-1-1,-51 3,-30-1,141-12,-1 0,0-2,38-11,-22 5,80-19,652-134,-664 153,206 8,-62 4,-159-6,138-1,-174 7,113 17,-123-8,0-3,76 1,1157-8,-1258 2,0 1,-1 1,0 2,0 0,24 10,-31-10,-9-4,3 1,0 0,0 1,-1 0,1 1,-1 0,0 1,-1 0,11 8,-14-6,1 1,-1 0,-1 0,1 0,-2 0,1 1,-1 0,-1 0,0 0,0 1,-1-1,1 14,-5-16,1 1,-2-1,1 0,-1 0,0-1,-1 1,0-1,0 0,-1 1,0-2,0 1,0-1,-1 1,0-2,-8 7,-72 24,39-18,39-15,-1-1,1 1,0 1,-11 6,5-3,1-1,-1 0,0-1,-21 5,-16 6,17-5,-1-2,-48 7,38-8,6-3,1-2,-1-2,-41-3,1 0,36 2,-225-8,84-6,55 5,-70-3,-187-3,286 7,-127 8,92 2,64-3,-99-13,103 7,-130 6,90 3,-27-4,-139 5,232 0,-113 4,86-4,-111 20,126-15,-8 6,47-10,-1 0,1-1,-1-1,1 0,-16-1,336 29,-176-13,135-1,-139-15,109-2,-50-22,70-10,-140 20,-58 5,75 0,631 8,-585-10,0-1,97 4,-166 3,-69 0,-1-2,1-1,41-13,262-83,-217 59,-113 39,-10 5,0-1,-1 0,1 0,-1 1,1-2,-1 1,1 0,-1 0,0-1,1 1,-1-1,0 0,0 0,0 0,-1 0,4-3,-5 4,0 1,0-1,0 1,0 0,0-1,0 1,0-1,0 1,0 0,-1-1,1 1,0-1,0 1,0 0,0-1,-1 1,1 0,0-1,0 1,-1 0,1-1,0 1,-1 0,1 0,0-1,-1 1,1 0,0 0,-1 0,1-1,-1 1,1 0,0 0,-1 0,1 0,-1 0,-18-4,19 4,-697-46,539 43,-309 5,144 30,47-3,77-12,-253 14,233-10,253-25,67-14,-36 4,311-46,-260 47,153 3,-217 11,165 9,-186-6,-1 0,0 2,-1 2,0 0,30 14,-39-9,-20-13,0 0,0 0,1 1,-1-1,0 0,0 1,0-1,1 0,-1 1,0-1,0 0,0 1,0-1,0 1,0-1,0 0,0 1,0-1,0 1,0-1,0 0,0 1,0-1,0 0,0 1,0-1,-1 0,1 1,0 0,-3 1,0 1,0-1,0 0,0 0,0 0,0 0,-1-1,1 1,-6 1,-133 45,-3-6,-297 45,239-63,-309-3,425-21,-45 0,-133-17,216 15,38 3,1-1,-1-1,-15-2,58-5,731-68,-509 60,1 10,353 38,-468-18,155-6,-287-8,-1 0,1 1,0-1,-1 1,1 1,8 2,-60-4,-279-18,-435-19,-6 51,213 37,483-42,1-4,-122-5,185 0,-1-1,0 0,1 0,-1-1,1 1,-1-1,1 0,-5-3,8 5,0-1,0 1,0-1,0 1,1-1,-1 0,0 1,1-1,-1 0,0 0,1 1,-1-1,1 0,0 0,-1 0,1 0,-1 0,1 0,0 0,0 0,0 1,-1-1,1 0,0 0,0 0,0 0,0 0,1 0,-1 0,0 0,0 0,1 0,-1 0,0 0,1 0,-1 0,1 1,-1-1,1 0,-1 0,1 0,0 1,-1-1,1 0,0 1,0-1,0 0,13-11,-1 1,1 0,26-14,-27 17,157-90,3 7,5 8,3 8,261-72,-340 120,121-17,-164 37,1 2,0 3,92 8,-85-3,0-2,66-9,-1 1,41 6,0 8,0 7,231 50,-139-2,-53-8,-190-48,0 2,27 13,-41-17,0 1,-1-1,0 2,0-1,0 1,0 0,-1 0,0 0,7 10,-13-14,1-1,0 1,-1-1,1 1,-1 0,0-1,1 1,-1-1,0 1,0 0,0-1,0 1,-1 0,1-1,0 1,-1 0,1-1,-1 1,1-1,-1 1,0-1,0 1,1-1,-1 1,0-1,0 0,-1 1,-1 1,-5 6,-1-1,-17 14,21-18,-31 22,0-2,-2-1,0-2,-53 20,23-15,-128 30,37-27,-203 11,175-24,-182 10,-1-16,-432-44,714 27,-372-42,321 31,138 18,0 0,1 0,-1 0,1 0,-1 0,0 0,1 0,-1 0,1-1,-1 1,1 0,-1 0,1 0,-1-1,0 1,1 0,-1-1,1 1,0 0,-1-1,1 1,-1-1,0 0,7-9,27-12,30-11,81-29,191-64,512-122,-724 222,172-15,-212 36,0 3,0 4,87 13,37 21,301 91,-450-110,-2 2,0 3,65 35,-111-52,0 1,-1 1,1 0,-2 0,12 12,-17-16,-1 0,0 0,1 0,-1 0,-1 0,1 1,0-1,-1 1,1-1,-1 1,0 0,-1-1,1 1,0 0,-1 0,0 0,0-1,0 1,-2 7,2-9,-1-1,1 1,-1 0,0-1,0 1,0-1,0 1,0-1,0 0,0 1,-1-1,1 0,0 0,-1 0,1 0,-3 1,-29 14,26-13,-139 52,-2-6,-211 40,274-75,-1-4,0-3,-113-7,98-1,0 1,-159-22,256 21,0 0,0 0,0 0,1-1,-1 1,0-1,-3-3,6 5,1 0,-1-1,0 1,1 0,-1-1,1 1,-1-1,1 1,-1-1,1 1,0-1,-1 1,1-1,-1 1,1-1,0 1,0-1,-1 0,1 1,0-1,0 0,0 1,0-1,0 0,0 1,0-1,0 0,0 1,0-1,0 1,0-1,0 0,0 1,1-1,-1 0,0 1,0-1,1 1,-1-1,0 0,1 1,-1-1,1 1,-1-1,1 1,-1 0,1-1,-1 1,1-1,-1 1,1 0,0 0,0-1,11-7,1 1,0 0,24-8,-17 6,444-155,-326 127,211-31,-323 65,-2-2,1 2,0 1,0 0,0 2,48 6,4 17,-68-21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9:24.912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95 96,'243'-20,"-67"1,393-24,-525 39,1 2,-1 2,1 2,87 15,-114-13,-1 0,1-1,0-1,0-1,0 0,31-4,425-32,-330 31,189 19,34 31,-331-42,48-1,8 0,-12 2,116-8,80-22,-70 5,409 4,-547 16,-55 1,0 0,0 1,0 1,0 0,15 5,17 5,-44-13,0 1,0-1,0 0,0 0,0 0,0 1,0-1,0 0,0 1,0-1,-1 1,1-1,0 1,0-1,0 1,-1-1,1 1,0 0,-1 0,1-1,-1 1,1 0,-1 0,1 0,-1 0,1-1,-1 1,0 1,0 0,0 0,0-1,0 1,-1 0,1-1,-1 1,1 0,-1-1,0 1,0-1,0 1,0-1,0 0,-1 2,-5 5,0 0,-1-1,-15 11,-9 3,-2-1,-55 23,10-5,66-31,0-1,-1-1,0 0,0-1,0 0,-1-1,1-1,-1 0,-27-1,-96 10,36-13,-156 4,223 0,-103 6,6 3,27-12,-115 2,-42 9,-646 39,874-45,-121 7,-585-11,615 11,92-9,-1 1,-55 13,56-9,0-1,-62 2,5-9,-121 2,136 9,48-5,-55 1,73-5,-30-2,38 1,0 0,1 0,-1 0,0 0,0 0,1-1,-1 1,0 0,1 0,-1 0,0-1,0 1,1 0,-1 0,0-1,1 1,-1-1,1 1,-1-1,1 1,-1-1,1 1,-1-1,1 1,-1-1,1 0,0 1,-1-1,1 0,0 1,-1-1,1 0,0 1,0-1,0 0,0 0,0 1,0-1,0-1,0 1,1-1,0 1,0 0,0-1,0 1,0 0,0 0,1 0,-1 0,0 0,0 0,1 1,-1-1,1 0,-1 1,1-1,-1 0,3 1,34-10,-28 8,83-22,8-3,155-19,-153 43,-67 4,-22-1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9:41.476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173 310,'1'-2,"0"0,0 0,0 0,0 0,1 1,-1-1,1 0,-1 1,1-1,0 1,-1-1,1 1,0 0,0-1,0 1,2-1,2-1,39-23,0 1,2 3,81-27,157-31,-242 69,25-7,-1 3,2 3,0 3,86-1,-101 10,-32-1,0 0,0 2,0 1,0 1,28 7,-48-10,0 0,-1 1,1-1,-1 1,1-1,-1 1,0 0,1 0,-1 0,0 0,1 0,-1 0,0 0,2 2,-3-2,0-1,0 1,1-1,-1 1,0-1,0 1,0-1,0 1,0 0,0-1,0 1,0-1,-1 1,1-1,0 1,0-1,0 1,0-1,-1 1,1-1,0 1,-1-1,1 1,0-1,-1 0,1 1,-1 0,-4 3,1-1,-1 0,0 0,0 0,-1 0,-7 2,-420 139,350-119,16-5,0-4,-1-3,-1-2,0-4,-72-1,116-7,-1-1,-45-11,59 10,-83-13,83 13,0 0,0 1,0 1,-1-1,1 2,0 0,0 0,-1 1,1 1,0 0,-22 7,32-8,0 1,1-1,-1 1,0-1,1 1,-1-1,1 1,0 0,-1 0,1 0,0-1,0 1,0 1,0-1,1 0,-1 0,0 0,1 0,0 0,-1 1,1 2,1 55,0-40,-1-13,0 13,2-1,4 28,-5-40,1-1,0 1,1 0,-1-1,1 0,1 0,-1 0,1 0,0 0,7 7,29 37,-27-32,31 30,-37-42,1 0,0 0,0-1,0 0,1-1,0 0,0 0,0-1,13 3,12 1,45 4,-19-3,173 24,-149-26,93-7,-61-1,459 2,-567-1,1-1,-1 1,1-2,-1 1,0-1,0 0,0-1,9-6,25-9,38-7,1 3,1 4,137-14,259 13,-408 23,0 3,91 19,-97-14,-22-4,-1 1,46 16,-51-13,1-1,0-3,40 5,2-6,0-2,0-4,0-4,101-16,-146 15,0-1,0-2,-1-1,0-1,56-26,-64 22,0 2,1 1,1 1,0 1,0 2,44-7,-57 12,-1-1,1 0,0-1,-1 0,0-1,19-10,-30 13,0 0,0-1,0 1,0 0,0-1,0 1,-1-1,1 0,-1 1,0-1,0 0,0 0,0 0,0 0,-1 0,1 0,-1 0,0 0,0 0,0 0,-1-5,1-5,-2 1,0-1,-6-23,4 25,0 1,-1 0,0 0,-1 0,0 1,0 0,-1 0,0 0,-1 1,0 0,0 1,-1 0,0 0,0 0,0 1,-1 1,0 0,0 0,-16-5,-67-29,75 29,-1 1,0 1,-1 0,0 2,0 0,0 2,-1 0,-25-1,5 4,-4 0,-1 2,-83 13,28 3,-2-5,-176-1,159-11,-143-19,71 2,26 4,119 7,-146-13,80 9,-61-2,101 12,-3 0,-137 15,-44 20,187-28,47-6,-35 8,10 0,25-5,1 1,-1 1,1 0,-34 17,-184 95,202-97,-123 58,57-47,19-7,67-20,-1 0,1-2,-1 0,0-1,-37-1,109-9,217 17,-50 1,609-11,-804 0,48-9,6-1,-31 6,93-24,-27 5,-2 7,0 6,129 2,246 33,-307-9,-27-4,-94-2,-1 3,108 36,-71-23,-76-21,1-2,0-1,0 0,-1-1,1-1,0-1,29-7,-18 4,58-2,-82 6,0 1,0-1,-1-1,1 1,11-5,-13 4,0 0,-1 1,1 0,0 0,0 0,0 0,1 1,-1-1,0 1,0 1,0-1,9 3,-6-1,-1 1,0 0,0 0,0 1,0 0,0 0,-1 1,0 0,0 0,0 0,-1 0,0 1,0 0,0 1,0-1,-1 1,0-1,-1 1,0 1,0-1,0 0,-1 1,0-1,0 1,-1 0,0-1,0 1,-1 0,-1 10,0-14,0 1,-1 0,1-1,-1 1,0-1,-1 0,1 1,-1-1,0 0,0 0,0-1,0 1,-1-1,-3 4,-3 1,1 0,-1-1,0 0,-17 8,-10 0,0-2,-1-2,-1-1,1-2,-43 3,-213 24,178-22,48-4,-83-1,-139-18,228 8,36 2,1-2,-1 0,-27-7,-90-14,52 3,31 8,-1 3,-70-2,61 6,-115 3,99 3,-131 10,-481-12,669 3,0 1,-42 10,-18 2,0-5,81-10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9:51.316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51,'229'-17,"-93"5,358-9,3 45,-394-19,-70-4,0 0,50 10,-45-5,1-2,-1-2,1-2,59-6,11 0,427 3,-391 3,58 11,-78-5,-57-2,58 6,-36-6,119-9,-83-9,-75 6,78 0,-9 7,80 3,-189 0,-1 0,1 1,-1 0,1 1,-1 0,0 1,0 0,-1 1,16 11,-20-13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19:57.021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3925 274 0,'257'-273'0,"-4439"273"0,4438 273 0,3413-273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0:04.556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4545 398,'-1'-2,"1"0,-1-1,0 1,0 0,0 0,-1-1,1 1,0 0,-1 0,1 1,-1-1,0 0,0 0,-3-2,-28-21,10 12,0 2,0 0,-1 1,0 2,-1 0,0 2,-30-4,-132-28,142 29,-100-34,95 26,-63-13,-107 0,105 19,-207 5,187 8,134-2,0 0,-1 0,1 0,-1 0,1 0,-1 0,1 0,0 0,-1-1,1 1,-1 0,1-1,0 1,0-1,-1 0,1 1,0-1,0 0,0 0,-1 0,1 0,0 0,0 0,1 0,-1 0,0 0,0-1,0 1,1 0,-1 0,1-1,-1 1,0-3,1 2,0 1,1-1,-1 0,0 1,1-1,-1 0,1 1,0-1,-1 1,1-1,0 1,0-1,0 1,0-1,0 1,0 0,1 0,-1-1,0 1,1 0,-1 0,0 0,1 0,0 1,-1-1,1 0,2 0,17-4,-1 1,1 0,-1 2,1 0,0 2,0 0,20 3,24 0,-30-4,-24 0,-1 0,1 1,0 0,0 1,-1 0,1 1,13 3,-23-4,0-1,-1 0,1 0,-1 0,1 0,0 0,-1 0,1 1,0-1,-1 0,1 1,-1-1,1 0,-1 1,1-1,-1 1,1-1,-1 1,1-1,-1 1,0-1,1 1,-1-1,0 1,1-1,-1 1,0 0,0-1,1 1,-1 0,0-1,0 1,0 0,0-1,0 1,0-1,0 1,0 0,0-1,0 1,-1 0,1-1,0 1,0 0,-1-1,1 1,0-1,-1 1,1-1,0 1,-1-1,1 1,-2 0,-1 2,0 0,0-1,0 0,0 1,-1-1,1 0,-8 2,-31 8,1-3,-2-1,1-2,-66 1,59-4,-349 13,-107 7,-248 8,448-41,-28 10,168 14,-114 3,248-15,0 2,0 0,1 3,-43 13,71-20,1 1,-1 0,0 0,1 0,-1 0,0 1,1-1,0 0,-1 1,1-1,0 1,0-1,0 1,0-1,0 1,0 0,0 0,0-1,1 1,-1 0,1 0,-1 0,1 0,0 0,-1 2,1 10,-1-1,4 25,-1-11,-2-22,1 0,0 0,0-1,1 1,0-1,-1 1,2-1,-1 0,0 0,1 0,0 0,-1 0,2 0,-1-1,5 5,6 5,1-1,24 16,-23-19,1 0,-1-1,1-1,1 0,0-2,-1 0,2 0,19 1,2-2,1-2,66-4,-65-2,1-1,-2-2,53-16,-74 16,-11 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0:15.700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1 245,'2'-3,"0"1,0 0,0-1,1 1,-1 0,1 1,0-1,-1 0,1 1,0-1,0 1,0 0,4-1,-1-1,65-26,144-38,82 6,140 12,-348 42,-62 5,-1 1,1 2,0 1,26 5,-23-1,47 18,-46-14,41 9,158 9,-43-7,-82-7,60 11,-134-21,1-1,0-2,46-4,-5 1,-56 1,0-1,-1-1,1-1,-1 0,18-8,35-8,59-3,2 5,251-3,-163 38,7 0,-169-18,68 2,-111 2,1-1,0 2,-1 0,1 1,19 10,-16-7,38 11,-17-15,-30-4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0:19.308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4439 78,'-472'-11,"82"0,250 13,-87-3,52-21,26 0,76 17,35 1,0 1,0 3,-49 5,48 4,30-6,0-1,0 0,0 0,-13 0,-546-7,94-2,353 18,82-5,-47-1,-35-7,-145 4,103 19,-9 1,96-12,52-6,-49 3,41-7,1 0,-1 3,-57 10,40-7,41-6,0 0,1 1,-1 0,1 0,-1 1,1 0,0 0,-1 0,-7 5,14-5,-1 1,0-1,0 1,1 0,0-1,-1 1,1 0,0 0,1 0,-1 0,0 0,1 0,-1 0,1 0,0 0,0 0,1 0,-1 1,0-1,1 0,0 0,0-1,0 1,0 0,3 5,1-3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20:22.456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 0,'4455'-42'0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0:26.678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4286 1,'-446'0,"417"1,0 1,-42 10,29-3,0-2,0-1,-51-1,-397-5,315 9,-678-8,709 11,-679-13,664 12,-425-11,573-1,1 0,-1-1,-20-5,21 4,-1 0,1 1,-23-1,-94 3,118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0:33.777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1 130,'23'-10,"1"1,1 1,0 1,28-4,-12 2,293-52,-250 52,0 4,91 5,-151 2,0 2,-1 1,38 13,-1 0,-37-12,5 1,1 0,43 3,4 0,-52-5,2-2,24 0,232 9,460 8,-539-21,-153 5,-42-2,1-1,-1 0,0 0,0-1,1 0,-1-1,0 0,15-3,287-80,-239 71,1 2,104-2,-157 13,292 2,-118 8,-177-9,0 1,0 0,-1 1,18 6,42 6,7-4,-73-11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5:07.586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677 184,'5'0,"1"0,-1-1,1 0,-1 0,10-4,8-1,245-53,1 13,390-18,-174 68,-471-4,4 1,0 0,0 1,-1 0,30 9,-47-11,1 0,-1 0,0 0,0 0,1 0,-1 0,0 0,0 0,1 0,-1 0,0 0,0 0,1 1,-1-1,0 0,0 0,0 0,1 0,-1 0,0 1,0-1,0 0,1 0,-1 0,0 1,0-1,0 0,0 0,0 1,0-1,0 0,0 0,1 1,-1-1,0 0,0 0,0 1,0-1,0 0,0 0,0 1,0-1,-1 0,1 1,-13 7,-24 3,-423 83,44-10,38-17,282-56,-189-5,143-22,91 9,-79-2,84 8,-1-2,-87-18,132 20,0 1,0 0,0-1,0 0,0 1,1-1,-1 0,0 0,0 0,1 0,-1 0,1 0,-1-1,-2-2,4 4,0 0,0-1,-1 1,1-1,0 1,0 0,0-1,0 1,0 0,0-1,0 1,0-1,0 1,0 0,0-1,0 1,0-1,0 1,0 0,1-1,-1 1,0 0,0-1,0 1,0 0,1-1,-1 0,19-9,3 3,1 1,-1 1,42-3,74 2,-83 5,662 10,-708-8,27 2,-35-3,0 1,1-1,-1 0,1 0,-1 1,0-1,0 1,1-1,-1 1,0 0,0-1,0 1,1 0,-1 0,0 0,0 0,0 0,1 2,-2-3,0 1,0 0,0-1,0 1,0-1,0 1,0-1,0 1,0-1,-1 1,1 0,0-1,0 1,-1-1,1 1,0-1,-1 1,1-1,0 0,-1 1,1-1,-1 1,1-1,-1 0,1 1,-1-1,1 0,-1 0,1 1,-1-1,1 0,-1 0,1 0,-1 0,1 0,-1 0,0 1,1-1,-1 0,1-1,-2 1,-29 2,29-2,-739-1,687 3,-31-1,65-3,0 1,0 1,-1 1,1 1,0 1,0 0,0 1,1 2,-21 8,4-2,27-10,-1 1,1 0,-1 1,1 0,0 0,1 1,-1 0,1 1,-8 7,12-8,1 2,0-1,0 0,0 1,1-1,0 1,0-1,-1 11,-5 15,-4 15,10-47,2-7,2-10,7 5,0 1,0 0,1 1,0 0,1 1,17-13,-8 6,-16 13,41-34,1 2,53-30,-83 56,1 0,0 1,0 1,0 1,1 1,0 0,1 1,-1 1,1 1,28 0,389 29,-133-1,344-15,-603-15,53-10,-8-1,1 3,77-8,-20 5,-90 7,68 0,-2 6,124 5,-223-1,156 7,287-9,-453 1,-1 0,1 1,16 5,-17-4,0 0,0-1,22 0,-17-1,1 1,0 0,-1 1,0 1,32 11,-22-7,-21-7,0 1,-1 0,1 1,0-1,-1 1,1 0,8 6,4 5,0 1,-1 0,0 1,17 21,-33-33,0 0,-1 0,1 1,-1-1,0 0,0 1,0-1,0 1,-1-1,0 1,0 4,0 2,-1 0,0 0,-3 16,-4-2,5-16,1 0,-1 1,1-1,1 0,-1 17,3-13,-2 1,0-1,0 1,-1-1,-1 0,0 1,-5 12,5-19,-1 0,1 0,-1-1,0 1,-1-1,1 0,-1 0,-1-1,1 1,-1-1,0 0,0-1,-13 8,5-5,-1-1,0 0,0-1,-1-1,-28 4,-16 4,32-7,0-2,1 0,-1-2,-44-4,1 1,-176 13,155-12,-268-7,-45 4,222 6,-360 21,349-10,-50 6,-108 15,302-30,-253 0,166-6,105 0,-1-2,1 0,-57-18,63 16,-20-4,25 6,0-1,-23-9,4-2,1-1,-59-35,58 30,27 15,0 0,-17-13,21 13,-1 0,1 0,0-1,0 0,0-1,-7-11,15 19,0 0,0 0,0-1,1 1,-1 0,0-1,1 1,0 0,-1-1,1 1,0-1,-1 1,1-1,0 1,0-1,0 1,0-1,1 1,-1-1,1-1,0 1,0 0,0 1,1-1,-1 0,1 1,-1-1,1 1,0-1,0 1,-1 0,1 0,0 0,0 0,0 0,1 0,-1 0,0 1,2-1,206-54,-191 51,0 2,35 0,0 0,324-4,-218 8,180-17,-88-3,-138-2,51 4,9-1,-84 13,19-3,134 11,-192 3,86 23,-99-21,6-2,12 3,-36-5,0-2,0 0,0-1,1-1,-1-1,23-3,15 1,77-9,-10 0,295 10,-205 2,-73 11,4-6,-93-2,61-4,-669-3,390 7,91-2,-823 41,131-15,665-28,73-2,-1-1,-39-8,36 4,-44-2,-351-2,407 13,1 0,0 2,0 0,-34 12,-5 1,-176 33,218-46,14-3,0 0,-1 0,1 0,-1 0,1-1,-1 1,0-1,1 1,-1-1,1 0,-1 0,0-1,1 1,-1 0,1-1,-3 0,4 1,1-1,0 1,0 0,0 0,0 0,0 0,0-1,0 1,0 0,0 0,0 0,0 0,0-1,0 1,0 0,0 0,0 0,0 0,0-1,0 1,0 0,0 0,0 0,1 0,-1 0,0-1,0 1,0 0,0 0,0 0,0 0,0 0,1 0,-1-1,0 1,0 0,0 0,0 0,0 0,1 0,-1 0,0 0,0 0,0 0,0 0,1 0,-1 0,0 0,0 0,0 0,0 0,1 0,-1 0,12-4,25-1,1 1,0 2,52 3,-22 1,525-2,-524 8,-50-5,-28-5,-441-86,372 72,1-4,-110-43,127 47,47 13,0 0,-23-9,36 12,1 0,-1 0,0 0,1 0,-1 0,0 0,0 0,1 0,-1-1,0 1,1 0,-1 0,0 0,0-1,1 1,-1 0,0 0,0-1,0 1,1 0,-1 0,0-1,0 1,0 0,0-1,0 1,0 0,0-1,1 1,-1 0,0-1,0 1,0 0,0-1,0 1,0 0,-1-1,1 1,0 0,0-1,0 1,0 0,0 0,0-1,-1 1,1 0,0-1,0 1,0 0,-1 0,1-1,0 1,0 0,-1 0,1 0,0-1,0 1,-1 0,1 0,0 0,-1 0,1 0,0 0,-1-1,1 1,0 0,-1 0,1 0,-1 0,33-11,-31 11,497-117,10 28,-77 29,2 39,-231 28,342 58,-362-39,-154-23,0 0,33-1,-33-2,1 1,33 6,13 13,-68-17,0-1,-1 1,0 0,1 1,-1 0,0 0,-1 0,11 9,-16-12,1-1,-1 1,1 0,-1-1,0 1,1 0,-1-1,0 1,1 0,-1 0,0-1,0 1,0 0,1 0,-1-1,0 1,0 0,0 0,-1 0,1-1,0 1,0 0,0 0,0-1,-1 1,1 0,0 0,-1-1,1 1,0 0,-1-1,1 1,-1-1,1 1,-2 0,-24 20,23-19,-82 47,-183 74,235-109,-79 32,-158 43,211-74,0-4,0-1,-1-4,-106-1,128-6,-32-2,-95-15,-76-31,-210-31,386 73,-260-24,233 27,-141 10,200-2,0 1,-1 1,-46 16,100-28,40-5,5 0,1427-196,-858 188,-556 18,-55 1,9 0,0 0,0-3,32-6,-53 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0:36.456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4477 1,'-5'3,"0"-1,0 0,0 0,0 0,0 0,0-1,-1 0,1 0,-1 0,-9 0,-9 1,-747 83,707-83,-1-3,-68-9,-70-2,173 11,-52-8,50 4,-51-1,-542-10,200 2,-91 2,80 12,224 12,-195 8,303-10,65-5,-46 1,71-6,0 2,-23 4,36-6,-7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0:42.161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31 184,'5'-1,"1"0,-1 0,0-1,0 0,0 0,7-4,13-5,18-1,1 2,0 1,55-2,136 4,-180 7,409 29,-370-22,-55-6,66 12,-79-9,0-1,38 0,-28-5,0-2,0-1,36-11,1 0,-54 12,352-61,4 32,-92 45,-42 0,-201-13,-18 0,0 1,-1 0,1 2,0 0,-1 2,1 0,39 14,-54-16,0 0,-1-1,1 0,0 0,1 0,-1-1,0 0,0-1,0 0,0 0,10-3,8 0,558-61,-434 57,293 24,-416-14,0 2,0 0,0 2,-1 1,38 15,-60-21,0 1,0-1,0 1,0 0,0 0,-1 0,1 0,3 4,-6-5,1-1,-1 0,0 1,1-1,-1 1,0-1,0 1,0-1,0 1,1-1,-1 1,0 0,0-1,0 1,0-1,0 1,0-1,0 1,0-1,-1 1,1-1,0 2,-1-1,0 0,0 0,0 1,0-1,0 0,0 0,0 0,0-1,0 1,0 0,-1 0,-1 1,-8 2,-1 1,0-1,0-1,-15 3,-26 8,9 0,-46 8,53-14,0 1,-50 20,60-16,-1-2,-1 0,0-2,-59 10,-593 13,288-24,369-5,-38 7,41-6,1 0,-35 0,-408-25,-14-1,412 21,-60 3,49 17,-231 17,-9 1,235-23,8-5,40-4,-54 2,43-8,-5 2,-70-10,-20-8,82 11,44 5,-1 0,1-1,-20-5,9 1,-1 2,0 1,0 1,0 1,-43 4,0-1,59-2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0:44.184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838 55,'-79'-4,"-114"-20,-24-1,133 23,-130 15,171-5,35-6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0:53.201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0 119,'10'-1,"-1"0,0 0,17-5,1 0,-1 1,421-72,-342 64,1 5,139 8,-63 15,125 4,-141-9,344 3,-340-7,-156-6,132 5,167 27,-68-2,-57-6,-45-3,-129-18,0-1,1-1,-1 0,0-1,1 0,-1-1,22-5,98-31,-30 6,-26 18,1 3,0 3,100 5,-170 2,-6 0,1 0,0 0,-1 1,1-1,0 1,-1 0,1 0,-1 0,1 0,-1 1,1-1,-1 1,0 0,0 0,0 0,0 1,0-1,0 1,-1-1,1 1,-1 0,0 0,1 0,-2 0,1 0,0 1,0-1,-1 1,0-1,0 1,1 4,2 12,-2-1,0 1,-1 0,-3 35,1-16,0-20,0 0,-1 0,-10 37,7-27,5-25,-1-1,1 1,-1 0,1-1,-1 1,0 0,0-1,-1 1,1-1,-1 0,0 1,0-1,0 0,0 0,0 0,-1 0,1-1,-1 1,0-1,0 1,-4 2,-9 5,-1-1,0 0,-1-1,0-1,0-1,0 0,-1-1,0-2,-23 3,-33-4,65-2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0:56.335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1808 54,'-229'-10,"-51"7,-37-3,208 3,61 3,-1-2,-51-9,26 2,-1 2,-93 5,151 2,-23 2,0 2,-75 18,-32 3,210-27,66 5,-46 0,832 3,-696-6,-210 1,0 1,-1 0,1 0,-1 1,1-1,-1 2,12 6,16 5,-30-12,1 1,-1 0,0 0,0 0,0 1,0 0,-1 0,1 0,-1 1,-1 0,6 7,5 10,20 41,-31-55,1 0,0-1,0 1,1-1,0 0,1 0,-1-1,1 0,1 0,0-1,0 0,0 0,0 0,1-1,0-1,12 5,-17-7,8 4,0-1,1 0,0 0,0-2,0 1,0-2,26 2,-117 15,-62-5,-109 8,203-21,-1-2,1-2,-63-12,-23-6,-199-5,220 25,102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20:58.293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3144 6 0,'-3143'0'0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1:02.549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1 100,'722'0,"-700"1,1 1,-1 1,0 1,35 11,-46-13,0 0,0-1,1-1,-1 0,0 0,0-1,0 0,0-1,20-6,11-1,158-26,2 10,232 0,-259 21,-98 0,0 4,139 16,-172-9,1-3,83-3,87-19,-20 0,-172 17,166-5,-150 7,0 1,69 15,103 17,-172-31,71-4,-85-1,0 1,1 1,-1 1,0 1,-1 2,1 0,29 9,-44-10,1 0,1-1,-1 0,0-1,1 0,11-1,-12-1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1:05.303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4021 32,'-1584'0,"1457"-11,-330 1,-44-1,317 27,124-8,-73 0,-137 2,-425-10,686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1:11.762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1 259,'28'-12,"0"1,1 2,37-7,-17 4,82-18,164-16,140 13,-376 29,96-2,-129 7,0 1,1 1,48 13,21 9,-89-23,-1-1,1-1,-1 1,1-1,-1 0,1 0,-1-1,1 0,-1 0,10-3,2 0,159-32,-63 10,0 6,122-6,-139 22,179-3,-193 8,108 17,223 59,-287-38,-91-26,0-2,0-2,49 8,9-9,172-7,-221-4,85-4,-57 7,-64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1:14.738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4583 45,'-1562'0,"1402"-13,90 5,-121 6,101 4,-402-1,-609-2,1032 0,-5 1,-104-12,101 4,-150 6,114 3,91 1,-1 0,1 2,-26 6,-8 2,49-10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15:49.786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4118 21 0,'-4117'0'0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1:17.707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1 121,'134'6,"183"33,-166-18,11-1,228 0,-340-21,-1 3,87 13,-117-11,1-1,-1-1,39 0,-44-5,-1 0,-1-1,1 0,-1-1,22-11,1 0,58-23,3 4,0 5,2 3,1 5,167-15,-207 34,114 8,-106 10,-55-11,0-1,0 0,-1-1,1 0,1-1,19-1,164-17,130-9,2 25,184 6,-292-7,-184 2,68 2,-93-1,0 1,0 0,0 0,-1 1,1 1,-1 0,12 5,-20-7,0 0,0-1,0 1,0 0,0 0,0 0,-1 0,1 0,-1 1,1-1,-1 0,0 1,0-1,0 1,0-1,0 1,-1 0,1-1,-1 1,0 0,1 0,-1-1,-1 1,1 0,0-1,-1 1,1 0,-1-1,0 1,0-1,0 1,0-1,0 1,0-1,-1 0,1 1,-1-1,0 0,-2 2,-7 6,0-1,-1 0,-1-1,1-1,-1 0,-15 6,21-11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21:21.199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4265 0 0,'-4265'22'0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1:25.829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11,'203'9,"-124"-5,-47-4,36 6,97 15,-81-16,85-6,-54-1,-81 2,-1-1,1-2,52-11,-31 3,111-8,57 14,-192 5,86 11,-94-10,-1 1,27 6,-26-4,0-1,27 1,427-5,-370-8,-35 1,140 10,-101 3,371-6,-461 2,-1 1,27 6,-27-4,0-1,32 1,46 3,-71-5,219 1,-130-5,-96 2,-11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16:37.836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4436 290 0,'-2'12'0,"-3"-1"0,-4 0 0,-2 1 0,-5-1 0,-2 0 0,-4 0 0,-4 0 0,-2 0 0,-4-1 0,-3 1 0,-3-1 0,-3 0 0,-3 0 0,-3-1 0,-3 1 0,-2-1 0,-4 0 0,-1-1 0,-4 0 0,-2 0 0,-2 0 0,-2-1 0,-2 0 0,-3-1 0,-1 1 0,-2-2 0,-2 1 0,-1-1 0,-2-1 0,-1 0 0,-2 0 0,0-1 0,-1 0 0,-1 0 0,-1-1 0,0-1 0,-1 0 0,0 0 0,0-1 0,0 0 0,0-1 0,0 0 0,1 0 0,0-1 0,1-1 0,1 0 0,1 0 0,0-1 0,2 0 0,1 0 0,2-1 0,1-1 0,2 1 0,2-2 0,1 1 0,3-1 0,2 0 0,2-1 0,2 0 0,2 0 0,4 0 0,1-1 0,4 0 0,2-1 0,3 1 0,3-1 0,3 0 0,3 0 0,3-1 0,3 1 0,4-1 0,2 0 0,4 0 0,4 0 0,2 0 0,5-1 0,2 1 0,4 0 0,3-1 0,4 1 0,3-1 0,4 1 0,2 0 0,5 0 0,2-1 0,4 1 0,4 0 0,2 1 0,4-1 0,3 1 0,3-1 0,3 1 0,3 1 0,3-1 0,3 1 0,2 0 0,4 0 0,1 0 0,4 1 0,2 0 0,2 1 0,2-1 0,2 1 0,3 1 0,1 0 0,2 0 0,2 1 0,1 0 0,2 0 0,1 1 0,2 0 0,0 1 0,1 0 0,1 1 0,1 0 0,0 0 0,1 1 0,0 0 0,0 1 0,0 0 0,0 1 0,0 0 0,-1 1 0,0 0 0,-1 0 0,-1 1 0,-1 0 0,0 1 0,-2 0 0,-1 1 0,-2 0 0,-1 0 0,-2 1 0,-2 0 0,-1 0 0,-3 1 0,-2 1 0,-2-1 0,-2 1 0,-2 0 0,-4 1 0,-1 0 0,-4 0 0,-2 0 0,-3 1 0,-3-1 0,-3 1 0,-3 1 0,-3-1 0,-3 1 0,-4-1 0,-2 1 0,-4 0 0,-4 1 0,-2-1 0,-5 0 0,-2 0 0,-4 1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6:53.248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4339 106,'-23'-1,"0"-2,0 0,-35-11,-7-1,-55-3,-202-3,-34 12,66-2,-17 0,-21 25,64 20,-7-2,-147-16,170-18,-284 4,381 8,-41 1,184-11,-1 0,1 1,-1-1,1 2,0 0,0 0,-1 0,1 1,1 0,-13 7,-22 6,35-15,1 1,0 0,0 1,0-1,0 1,0 1,1-1,-9 7,-32 36,31-30,-2 0,-20 16,35-30,0 0,-1 0,1 0,0 0,1 1,-1-1,0 1,1-1,-1 1,1-1,0 1,0 0,0 0,0 0,0 0,1-1,-1 1,1 0,0 0,0 5,1 5,1 1,0 0,5 17,1 7,-2-7,13 36,-5-17,-12-43,0 0,0 0,1 0,0 0,0 0,1 0,0-1,0 0,0 0,1 0,0 0,0-1,0 1,1-1,0-1,0 1,0-1,0 0,1 0,0-1,0 0,0 0,0-1,0 0,0 0,0 0,1-1,8 0,44 10,-40-7,-1 0,40 1,306-6,-431 2,-71-2,136 1,0 0,1 0,-1 1,1-1,-1 0,1 0,-1 0,0 0,1 0,-1-1,1 1,-1 0,1 0,-1 0,1 0,-1-1,0 1,1 0,-1 0,1-1,0 1,-1-1,1 1,-1 0,1-1,-1 1,1-1,0 1,-1-2,13-9,28-7,39-1,1 3,0 4,1 3,157 4,-141 11,36 1,-83-8,-6 0,1 1,-1 3,57 9,-34-1,0-4,1-3,94-6,-47 0,31 4,156-4,185-20,-342 22,197 25,-133 2,-135-22,84-6,-53-1,-87 1,-1-1,36-9,-24 4,-28 7,0 0,0 0,-1 0,1 0,0 0,0 0,0 0,-1-1,1 1,0 0,0-1,-1 1,1 0,0-1,0 1,-1-1,1 1,-1-1,1 1,0-1,-1 0,1 1,-1-1,1 0,-1 1,1-2,-1 1,0 0,-1 0,1 0,0 0,-1 0,1 0,-1 0,1 0,-1 0,1 1,-1-1,0 0,1 0,-1 1,0-1,0 1,-1-2,-41-22,3 9,-1 2,0 1,-77-10,-136-7,154 20,-27-4,-77-11,145 19,-45-7,-115-6,99 17,-138 3,105 7,-143 3,190-12,-224-4,1-28,186 10,43 5,65 13,28 2,-1 1,0 0,0 0,1 1,-1 0,0 0,0 1,1 0,-1 1,0-1,-12 6,-21 2,35-8,28-4,132-7,176 11,-137 15,35 0,81 0,-192-5,184-7,-141-25,-62 6,-24 4,-35 4,69-3,997 11,-1066-9,-38 8,-1 0,1 0,0 0,-1-1,1 1,-1 0,1 0,-1-1,1 1,-1 0,1-1,-1 1,1-1,-1 1,1 0,-1-1,0 1,1-1,-1 1,0-1,1-1,-1 2,-1-1,1 0,-1 0,1 1,-1-1,1 0,-1 1,1-1,-1 1,1-1,-1 1,0-1,1 1,-1-1,0 1,0-1,1 1,-1 0,0 0,0-1,0 1,-1 0,-38-13,-63-12,37 11,-351-66,327 71,0 3,-157 10,-577 29,532-44,-141 2,278 8,146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1:37.035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1 259,'4'-4,"1"0,0 1,0-1,1 1,-1 1,1-1,8-2,6-3,85-37,1 5,3 5,0 4,2 5,157-15,-229 38,-1 1,1 3,0 1,-1 2,0 1,0 2,62 20,-71-19,56 7,-10-1,-51-10,0-1,39 0,-35-3,40 7,231 37,-70-12,4-8,-40-6,-105-10,114-6,-113-3,-67 0,0-1,36-9,20-2,460-2,-485 15,74-11,10 11,-128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1:40.070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4402 204,'-7'-1,"-1"0,1 0,0-1,0 0,0 0,-9-4,-12-5,-38-7,-1 2,0 3,-1 3,0 3,-69 2,-144 20,-43 2,166-15,-167-7,-14-47,216 30,60 11,-38-8,-2 4,-177-3,-61 18,-55 2,331 1,-185 4,218-5,-57 10,44-4,-2 1,32-5,1-1,-1-1,-20 1,26-2,0 0,0 0,0 1,-11 4,11-3,0-1,0 0,-1 0,-9-1,-260-1,270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1:42.895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51,'383'-11,"-361"11,155-2,240 30,-349-18,14 2,125 4,-151-16,86 1,172-23,-169 5,212 2,318 15,-625-2,75-14,-36 4,63-2,1 8,274 22,-223-3,-172-11,1 1,-1 2,39 11,-62-14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1:46.191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4497 1,'-215'9,"79"-1,-409 18,401-16,-41 1,-382-34,-148 3,602 31,70-11,-647 12,518 8,-63-10,187-10,-184-8,105 4,90 4,-69-7,77 4,-1 2,-36 2,13 0,44-1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2:02.480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118 258,'2'-2,"1"0,-1-1,1 1,0 0,0 0,0 0,0 1,0-1,0 1,0 0,3-1,0-1,39-15,2 2,-1 2,93-15,148-4,-276 33,817-34,-802 36,1 1,-1 0,-1 3,48 14,-66-18,1-1,0 1,0-2,-1 1,1-1,0 0,11-2,59-14,-28 6,226-31,296-4,-475 44,131 15,-94 9,-46-6,-47-9,-30-5,-1-1,1 0,0 0,0-1,-1-1,1 0,0 0,12-3,299-51,5 27,-295 27,12-2,0 2,0 3,86 15,-122-16,6 0,-1 2,0 0,0 0,0 1,21 12,-31-15,0 0,0 1,0-1,-1 0,1 1,-1 0,0-1,1 1,-1 0,-1 0,1 0,0 0,-1 1,0-1,1 0,-1 1,-1-1,1 1,0-1,-1 1,0-1,0 1,0-1,0 1,0-1,-1 1,1-1,-2 5,-3 9,-1 0,0 0,-2-1,1 0,-14 19,-13 29,26-44,2 0,0 0,2 0,-4 30,-7 28,-14 57,28-131,-1 0,0 0,0-1,0 1,0-1,-1 1,1-1,-1 0,0 0,0 0,0 0,0-1,-1 1,1-1,-7 4,-7 2,-1 1,-21 5,9-2,5-4,0-1,0 0,-1-2,0-2,0 0,-30-1,-15 8,52-6,0-1,-25 1,-119-3,-252-3,233-14,-65 0,143 20,-136 23,-100 36,99-16,10 4,203-45,0-1,0-2,-33 1,-17 2,-12 0,-93-5,90-2,69 0,1-2,0 0,-27-8,-9-2,42 9,0 0,-20-9,22 7,0 1,-1 1,-16-3,-95-4,110 10,-162-8,133 10,-12 0,-72-9,114 7,1-2,-1 0,0-1,1-1,0 0,0-1,0 0,1-1,-19-13,25 13,0-1,0 0,1 0,0-1,1 0,0 0,0 0,1-1,0 0,1 0,0 0,0 0,1-1,1 1,0-1,0 0,1 0,0 0,1 0,1 0,1-15,0 20,0 0,1 0,-1 1,1-1,1 1,-1 0,1 0,-1 0,1 1,1-1,-1 1,1 0,8-7,4-1,1 1,32-15,-20 13,0 1,1 2,0 1,1 2,-1 1,2 1,-1 2,0 1,63 5,136 7,50-24,-226 9,-25 2,58-12,59-20,1 7,1 6,1 6,204 5,-297 12,132 7,-172-6,0 1,30 10,-43-12,0 0,0 0,0-1,0 0,0 0,0 0,0 0,0 0,0-1,0 0,4-1,47-19,-28 10,110-39,176-40,-256 78,0 2,0 2,1 4,0 1,0 4,70 8,71 30,-169-33,-13-1,0 1,-1 0,0 1,25 16,2 0,2 2,-33-18,0 0,1-1,-1 0,1-1,19 6,26 1,-1-3,2-2,73-1,-132-6,1 0,0 0,0 0,0-1,1 1,-1 0,0 0,0 1,0-1,0 0,0 0,0 0,0 1,-1-1,1 0,0 1,0-1,0 1,0-1,0 1,0-1,1 2,-3-1,1 0,0 0,0 0,-1-1,1 1,-1 0,1 0,-1-1,1 1,-1 0,1 0,-1-1,0 1,1-1,-1 1,0-1,1 1,-1-1,-1 1,-46 24,-304 70,222-65,86-19,1 1,0-3,0-1,-88 4,93-15,1-1,-1-3,1-1,-67-24,-2 0,51 19,0 2,-1 3,0 2,-93 2,-54 15,-75 1,270-12,0 2,-1-1,1 1,0 0,0 1,0 0,-8 4,-23 8,-517 136,435-121,-87 21,81-27,57-12,15-4,0-2,-1-3,-99-6,49-13,72 10,1 1,-45 0,-174-3,127 7,6 0,119 0,0 1,1 0,-1 0,0 0,0 0,0 0,0 0,1 0,-1-1,0 1,0 0,0 0,0 0,0 0,0-1,1 1,-1 0,0 0,0 0,0-1,0 1,0 0,0 0,0 0,0-1,0 1,0 0,0 0,0 0,0-1,0 1,0 0,0 0,0 0,0-1,0 1,0 0,-1 0,1 0,0-1,0 1,0 0,0 0,0 0,0 0,-1 0,1-1,0 1,0 0,0 0,0 0,-1 0,1 0,0 0,0 0,0 0,-1 0,1-1,0 1,0 0,0 0,-1 0,1 0,18-11,40-15,1 4,2 2,70-15,-81 23,65-16,1 6,184-12,-208 31,-1 3,1 5,169 31,-147-16,165 8,115-21,-349-7,-1 2,1 1,56 13,-57-9,1-2,-1-3,80-4,-34 0,-36 2,0-4,-1-1,89-21,-136 24,29-6,-1-2,0-2,0 0,52-29,-74 35,0 0,1 1,0 1,21-5,22-8,103-36,-141 49,-14 4,1-1,0 0,0 0,-1-1,1 1,-1-1,1 0,5-3,-10 5,0-1,0 1,0 0,0-1,0 1,0-1,0 1,0 0,0-1,0 1,0 0,0-1,-1 1,1-1,0 1,0 0,0-1,0 1,-1 0,1-1,0 1,0 0,-1 0,1-1,0 1,-1 0,1 0,0-1,0 1,-1 0,1 0,0 0,-1 0,1 0,-1-1,1 1,0 0,-1 0,1 0,-22-7,-63-11,-1 5,-91-4,113 12,-468-13,519 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15:56.775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0 0,'4292'0'0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17:10.611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177 0 0,'-177'558'0,"2361"135"0,-2007-1251 0,-2361-135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7:17.451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923 54,'-49'-2,"-51"-10,25 3,-602-21,656 30,21 0,0 0,0 0,0 0,0 1,0-1,0 0,0 0,0 0,0 0,0 0,0 0,0 0,0 0,0 0,0 0,0 0,0 0,0 0,0 0,0 0,0 0,0 0,0 1,35 2,-2 1,375 46,-330-43,85 13,-147-19,1 2,0-1,-1 2,0 1,1 0,21 10,-33-12,0-1,-1 1,1 0,-1 0,0 1,1-1,-2 1,1 0,0 0,-1 1,0-1,3 5,-1 0,-2 0,1 1,-1-1,0 1,2 16,-3-12,2 0,-2-1,0 1,0 0,-1 0,-1 0,-1 0,-2 21,1-32,1 1,-1 0,0-1,0 1,0-1,0 0,-1 0,1 0,-1 0,0 0,0 0,0-1,0 0,0 1,-7 2,-7 4,-36 14,31-15,-41 16,-71 16,101-34,0 0,0-3,-1-1,1-1,-43-4,71 2,0 0,0 0,0 0,0 0,1-1,-1 0,0 0,1 0,-1-1,1 1,0-1,0 0,0 0,0-1,0 1,1-1,0 1,-1-1,1-1,-4-6,3 3,0 0,0-1,1 1,0-1,0 0,1 0,0 0,0 0,1 0,0-13,1 4,0 10,0 0,0-1,1 1,3-17,-3 23,0-1,0 1,0 0,0 0,0 0,0 0,0 0,1 0,-1 0,1 0,0 1,-1-1,1 0,0 1,0 0,0-1,0 1,0 0,0 0,0 0,1 0,2-1,46-11,0 2,84-8,-66 16,100 6,-167-3,0 0,0 1,0-1,0 0,0 1,0-1,-1 1,1 0,0-1,0 1,-1 0,1 0,1 1,-2-1,-1 0,1-1,-1 1,1-1,-1 1,1 0,-1 0,0-1,1 1,-1 0,0 0,0-1,1 1,-1 0,0 0,0-1,0 1,0 0,0 0,0 0,0 1,-1 0,0 1,0-1,0 1,-1-1,1 0,0 0,-1 0,0 0,1 0,-1 0,0 0,0 0,0-1,0 1,0-1,-1 1,-2 1,-34 16,-2-2,0-1,0-2,-2-2,1-1,-52 4,64-13,-36-3,-27 2,3 14,66-10,-1 0,-48 1,64-6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7:27.893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3532 237,'-74'-3,"-93"-17,60 6,-5 0,-460-33,473 47,0-4,-136-25,-17-35,101 31,137 30,0 0,-1 2,1 0,-1 1,-24 2,-5-1,23 1,0 0,0 2,-33 9,-3 0,50-12,-42 10,0-4,-86 4,-385-11,497 1,0 2,-36 8,15-3,-68 20,90-26,-36-1,25-2,25 1,11 0,454 10,-334-8,0 4,164 31,96 58,-360-89,1 0,0-2,1 0,45-1,101-12,-117 4,83-9,95-4,-411 19,-457-6,556-2,-158-34,24-7,195 44,-22-7,1 3,-1 1,-60-2,42 10,0 3,1 2,-1 2,-69 21,-7 3,115-28,0 0,0-1,0-1,-34-1,-15 2,67-3,0 0,1 0,-1 0,1 0,-1 0,1 1,-1-1,1 0,-1 1,1 0,-1-1,1 1,0 0,-1 0,1 0,0-1,0 1,0 1,0-1,-1 0,1 0,1 0,-1 0,0 1,0-1,0 1,1-1,-1 0,1 1,-1-1,1 1,-1-1,1 3,0 4,0 0,1 0,-1-1,2 1,3 13,0 3,-3-11,0-1,0 1,1 0,1-1,0 1,1-1,0 0,1 0,0-1,1 0,0 0,14 15,-3-6,-15-15,1-1,0 0,0 1,0-2,0 1,1 0,0-1,0 0,6 3,-1-1,0-1,0-1,1 0,-1-1,1 0,-1 0,20 0,26 1,92 3,534-6,-503-11,-133 9,67-11,21-3,15 6,65-1,-173 11,0 1,-1 3,74 16,37 8,-110-21,229 37,-196-36,127-4,75-22,-272 17,46-2,96 5,-79 13,-37-8,-17-3,11 2,43 4,-36-5,-24-3,0-1,0 0,-1 0,1-1,0 0,8 0,-15 0,1 0,-1 0,0 0,1 0,-1 0,0 0,0-1,1 1,-1 0,0 0,0 0,1 0,-1 0,0 0,0 0,1-1,-1 1,0 0,0 0,0 0,1-1,-1 1,0 0,0 0,0 0,0-1,0 1,1 0,-1 0,0-1,0 1,0 0,0 0,0-1,0 1,0 0,0-1,0 1,0 0,0 0,0-1,0 1,0 0,0 0,0-1,0 1,-1 0,1 0,0-1,0 1,0 0,0 0,0-1,-1 1,1 0,0 0,0 0,0-1,-1 1,1 0,0 0,0 0,-1 0,1 0,0-1,0 1,-1 0,1 0,0 0,-20-12,-26-5,-1 2,-1 3,-89-13,-153 1,206 19,-217-2,59 2,155 2,0 4,-112 16,-121 27,258-37,-5 2,-69-1,-11-7,-114-3,64-20,177 19,1-2,0 0,0 0,-33-17,15 7,-350-132,374 143,-26-10,38 14,-1-1,1 1,0-1,-1 0,1 0,0 1,0-1,-1 0,1 0,0 0,0 0,0 0,0-1,0 1,0 0,1 0,-1-1,0 1,0-3,1 3,0 1,0-1,0 1,0-1,1 1,-1-1,0 1,0-1,1 1,-1 0,1-1,-1 1,0-1,1 1,-1 0,1-1,-1 1,0 0,1 0,-1-1,1 1,-1 0,1 0,-1 0,1-1,0 1,-1 0,1 0,-1 0,2 0,20-2,-19 2,290 11,-53 1,-178-12,-5 1,0-2,93-15,-109 11,1 1,0 2,50 5,-7-1,-53-4,26 1,-54 1,0 0,0 0,0 1,0 0,-1 0,1 0,0 0,0 0,-1 1,7 3,-10-5,0 0,1 0,-1 1,0-1,0 0,1 0,-1 0,0 0,0 1,1-1,-1 0,0 0,0 1,0-1,0 0,1 0,-1 1,0-1,0 0,0 1,0-1,0 0,0 0,0 1,0-1,0 0,0 1,0-1,0 0,0 1,0-1,0 0,0 1,0-1,0 0,0 0,0 1,-1-1,-11 9,-21 0,-764 74,770-81,-21 3,0-3,-1-2,1-1,-61-11,109 12,-1 0,0 0,1 0,-1 0,0 0,1 0,-1 0,1 0,-1 0,0-1,1 1,-1 0,0 0,1-1,-1 1,1 0,-1-1,1 1,-1-1,1 1,-1-1,1 1,0-1,-1 1,1-1,-1 1,1-1,0 1,0-1,-1 0,1 1,0-1,0 1,0-1,0 0,-1 1,1-1,0 0,0 1,0-1,1-1,0 1,0-1,0 1,0-1,0 1,0 0,0 0,0-1,1 1,-1 0,1 0,-1 0,1 0,-1 0,1 1,0-1,-1 0,3 0,39-11,0 2,63-8,97 1,-154 13,127-4,0 7,0 7,-1 9,0 7,287 74,-38-13,-361-73,14-2,0-3,1-4,87-9,-124 5,50 3,13-1,-104 1,1 0,0 0,0 0,0 0,-1 0,1 0,0 0,0-1,-1 1,1 0,0-1,0 1,-1 0,1-1,0 1,-1-1,1 1,-1-1,1 1,0-1,-1 1,1-1,-1 1,1-1,-1 0,0 0,1 1,-1-1,0 0,1-1,-1 0,0 0,0 0,0 0,-1 0,1 0,0-1,-1 1,0 0,1 0,-1 0,-1-2,-4-6,1 1,-1 0,-12-13,0 3,0 1,-2 0,0 2,-27-17,45 32,0 0,0-1,0 1,0 0,0-1,1 1,-1-1,0 0,1 0,-1 0,1 0,-1 0,1 0,0 0,-2-4,3 4,0 0,0 0,1 1,-1-1,0 0,1 1,-1-1,1 0,-1 1,1-1,0 0,0 1,0-1,0 1,0-1,0 1,0 0,0-1,0 1,1 0,-1 0,2-1,31-25,1 2,1 2,1 1,1 2,1 2,0 1,2 2,55-13,-64 22,-1 2,1 2,0 1,46 4,1-1,0-2,-86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17:43.904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 0,'0'668'0,"4411"-668"0,-4411-668 0,-4411 668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17:50.089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4434 106 0,'-4434'-106'0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2:17.336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54,'749'24,"-728"-22,328 15,-209-16,143-3,-237-2,51-12,19-3,-51 12,0 3,0 3,127 14,-98 4,-27-4,82 4,202-15,-300-8,79-18,-28 4,5 3,1 6,211 4,-249 12,60 1,-57-10,103-18,-151 18,-19 3,1 0,0 0,-1 1,1 0,-1 0,1 1,0 0,-1 0,11 3,-15-3,1 0,-1 0,1 1,-1-1,0 1,0 0,0-1,0 1,0 0,0 0,0 0,-1 0,1 1,-1-1,1 0,-1 1,0-1,0 1,0-1,0 1,-1 0,1-1,-1 1,1 0,-1 4,2 214,-4-108,3-75,0-25,0 0,-1 0,0 0,-5 26,2-33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2:20.112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4344 23,'-40'13,"-654"159,672-168,-1-1,1-1,-1-1,-42-3,2-1,20 3,-187-8,7-24,39 2,115 23,-1 3,-119 9,-365 52,491-48,42-5,-1-1,-27 1,-52-4,15 1,-150-17,14-10,71 9,-28-3,39 7,-11 6,12 1,108 1,-35-11,17 4,37 8,0-1,0 0,0-1,1 0,0-1,0 0,1 0,-17-16,21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2:24.408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0 110,'810'0,"-791"1,1 1,26 6,-27-4,1-1,31 1,-3-7,66-12,5-1,-14 7,0 5,138 12,-141 10,-74-11,0-2,1-1,32 1,-56-5,66 0,122-15,455-63,-380 50,-231 24,0 1,73 3,-82 10,1 1,49-8,130-9,-20-1,127-4,-275 10,-27-1,-1 1,0 1,1 1,-1-1,20 5,-32-4,-1 0,0 0,1 0,-1 0,0 0,0 0,1-1,-1 1,0 0,0-1,0 1,0 0,0-1,0 1,0-1,0 0,0 1,-1-1,0 1,-31 13,-55 16,33-9,-1-4,-77 15,61-24,0-4,-78-6,38 0,-49 0,-170 4,330-2,-337 10,-8-10,337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22:35.850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224 193,'186'-1,"350"11,-127 1,-195-10,-167 2,75 16,-79-11,0-2,58 1,-46-7,0-2,94-16,-20-5,208-11,137 26,-451 8,191-12,-118 11,-36-1,86 8,-91 2,-27-3,-1-1,31-1,-45-2,-1 0,0 1,20 4,-20-2,1-2,-1 0,22 1,-5-4,0 2,0 1,-1 1,37 8,-40-5,1 0,-1 1,33 14,-52-18,1-1,-1 1,0 0,-1 1,1-1,-1 1,1 0,-1 1,0-1,-1 1,1 0,-1 0,0 1,0-1,0 1,-1 0,0 0,0 0,-1 0,2 7,1 5,-1 0,-2 1,0-1,0 1,-2 0,0-1,-5 32,3-44,1 1,-1-1,-1 0,1 0,-1 0,0-1,0 1,-1-1,1 0,-1 1,-7 5,-3 3,-1-2,-23 16,-7 6,37-29,0 0,1 0,-2 0,1-1,0 0,-1-1,0 1,-9 1,-14 1,-32 4,-23 4,49-7,1 0,-68 2,-80-11,138 1,-247-30,100 7,154 20,-227-12,-183 1,192 9,161 7,-84 10,-6-1,-82-1,-158-6,225-5,199 2,-199-8,-56-24,236 30,1-1,-1 0,1-2,0-1,-22-9,38 13,0 0,1-1,-1 1,0-1,1 0,-1-1,1 1,0-1,0 0,0 0,1 0,-1 0,1 0,0-1,1 0,-1 0,1 0,-1 0,2 0,-1 0,0 0,1 0,0-1,0 1,1-9,-1 9,2 0,-1 0,0 1,1-1,0 0,0 1,0-1,1 0,-1 1,1 0,0-1,1 1,3-6,3 0,0 0,0 1,19-15,147-97,-130 92,-13 8,1-2,1 2,74-33,-58 36,1 3,0 2,66-8,-35 11,114 3,189 17,-4-20,-130-1,-177 8,120-21,-120 13,121-5,-61 15,151 6,-5 41,-253-41,342 63,-367-67,43 4,0 3,51 16,-84-21,0 2,0-1,-1 1,0 1,0 0,0 1,-1 0,0 0,0 1,-1 0,0 1,0 0,7 12,7 13,29 63,-35-72,-15-22,1 0,-1 1,1-1,-1 1,0 0,0-1,-1 1,1 0,1 7,-3-11,-1 1,1 0,0 0,0-1,0 1,-1 0,1-1,-1 1,1 0,0-1,-1 1,1-1,-1 1,1-1,-1 1,1-1,-1 1,0-1,1 1,-1-1,0 0,1 1,-1-1,0 0,1 1,-1-1,0 0,0 0,1 0,-1 0,0 0,0 0,1 0,-2 0,-32 0,27 0,-235 0,-87-2,29-9,82-5,16 1,53-4,57 5,4 1,-63-5,-205 8,202 8,-151 5,219 7,51-5,-46 1,-24-7,-100 2,152 2,-114 4,115-7,-1 3,2 1,-66 16,50-10,48-8,0 1,0 0,-18 7,21-6,0 0,-32 3,-15 4,56-10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6:00.162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413 101,'-8'-1,"0"0,1-1,-1 0,1-1,0 1,-11-7,-5-1,-15-4,0 1,-1 1,0 3,-1 1,1 1,-50 0,84 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8:16:02.403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4392 15 0,'-4392'0'0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6:09.148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73,'219'-12,"-23"-1,-155 13,0 1,72 13,-60-6,105 4,57-16,-214 4,47-5,87-18,-31 3,21 4,198 1,127 43,-361-21,165-7,86-9,-244 11,151 23,-191-13,55 20,-70-19,0-1,1-2,56 6,-52-16,1-1,53-8,-14 0,274-4,-356 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9:15.713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0 117,'75'0,"545"10,-403-8,-122-3,-81 0,1-1,-1 0,0-1,20-6,17-4,116-19,2 8,0 6,1 9,212 14,-68-3,-193-13,28 0,-42 17,200 37,-195-21,-51-9,121 12,-154-23,49 11,-1 0,1 4,-17-3,-42-12,0 0,29-3,-37 0,-1 1,1-1,0 2,0-1,-1 1,1 1,0 0,-1 0,1 1,-1 0,0 0,15 9,0 4,-17-11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9T18:19:18.879"/>
    </inkml:context>
    <inkml:brush xml:id="br0">
      <inkml:brushProperty name="width" value="0.2" units="cm"/>
      <inkml:brushProperty name="height" value="0.4" units="cm"/>
      <inkml:brushProperty name="color" value="#1D1D1D"/>
      <inkml:brushProperty name="tip" value="rectangle"/>
      <inkml:brushProperty name="rasterOp" value="maskPen"/>
      <inkml:brushProperty name="ignorePressure" value="1"/>
    </inkml:brush>
  </inkml:definitions>
  <inkml:trace contextRef="#ctx0" brushRef="#br0">4414 86,'-300'-3,"-296"6,553-2,-50-7,-17 0,-888 6,736-18,139 6,-17 0,-359-20,118 31,179 2,179 1,0 0,-23 5,24-3,0 0,-31-1,31-2,0 1,0 1,-25 7,25-5,0-1,-1-1,-25 1,-118 6,162-10,-39 3,41-3,0 0,0 1,0 0,0-1,1 1,-1 0,0 0,0 0,0 0,1 0,-1 0,0 1,1-1,-1 0,1 1,0 0,-1-1,0 3,-1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2042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16C87-FAF1-4C44-AF3C-1BCD7D77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0F384C-7568-213C-0C2B-A13813852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2A9B9-5B81-CF4C-57E1-BF37DB0F6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CF786-3667-E4B2-7575-7BE5D7C89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70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76202-B211-BF77-18C0-E7AB5EF47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7EE1B-7274-1E7F-7860-46DF6279F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A6075-DB80-0DE7-8867-8DCDE6BE4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4CFBB-A73F-F6F4-9F1B-B4BE6BC5E5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63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93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1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0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5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customXml" Target="../ink/ink34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customXml" Target="../ink/ink37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5" Type="http://schemas.openxmlformats.org/officeDocument/2006/relationships/image" Target="../media/image50.png"/><Relationship Id="rId10" Type="http://schemas.openxmlformats.org/officeDocument/2006/relationships/customXml" Target="../ink/ink36.xml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customXml" Target="../ink/ink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customXml" Target="../ink/ink3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customXml" Target="../ink/ink4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customXml" Target="../ink/ink40.xml"/><Relationship Id="rId10" Type="http://schemas.openxmlformats.org/officeDocument/2006/relationships/image" Target="../media/image58.png"/><Relationship Id="rId4" Type="http://schemas.openxmlformats.org/officeDocument/2006/relationships/hyperlink" Target="http://inference.py/" TargetMode="External"/><Relationship Id="rId9" Type="http://schemas.openxmlformats.org/officeDocument/2006/relationships/customXml" Target="../ink/ink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4.xml"/><Relationship Id="rId7" Type="http://schemas.openxmlformats.org/officeDocument/2006/relationships/customXml" Target="../ink/ink4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9.png"/><Relationship Id="rId5" Type="http://schemas.openxmlformats.org/officeDocument/2006/relationships/customXml" Target="../ink/ink43.xml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customXml" Target="../ink/ink46.xml"/><Relationship Id="rId4" Type="http://schemas.openxmlformats.org/officeDocument/2006/relationships/image" Target="../media/image610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customXml" Target="../ink/ink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5" Type="http://schemas.openxmlformats.org/officeDocument/2006/relationships/image" Target="../media/image16.png"/><Relationship Id="rId4" Type="http://schemas.openxmlformats.org/officeDocument/2006/relationships/customXml" Target="../ink/ink12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customXml" Target="../ink/ink16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customXml" Target="../ink/ink20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4379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Soil Crop Recommendation System using Convolutional Autoencoder (CAE)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53145"/>
            <a:ext cx="7556421" cy="450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Presented by: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                         Aun Mustansar Hussain (SU92-MSDSW-F25-017)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                                         Muneer Abbas (SU92-MSDSW-F25-016)</a:t>
            </a:r>
          </a:p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Instructor: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                        Talha Nadeem </a:t>
            </a:r>
            <a:r>
              <a:rPr lang="en-US" sz="1750" dirty="0" err="1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Shb</a:t>
            </a: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Course: 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                       </a:t>
            </a: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MS – Data Science (1</a:t>
            </a:r>
            <a:r>
              <a:rPr lang="en-US" sz="1750" baseline="300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st</a:t>
            </a: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Semester)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Domain:</a:t>
            </a: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                      Smart Agriculture / Precision Farming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BFBFBF"/>
              </a:solidFill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Superior University, Gold Campus Lahore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Department of CS &amp; IT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1A83EA-99A7-8D3B-CC06-EE8A0D4AC7A0}"/>
                  </a:ext>
                </a:extLst>
              </p14:cNvPr>
              <p14:cNvContentPartPr/>
              <p14:nvPr/>
            </p14:nvContentPartPr>
            <p14:xfrm>
              <a:off x="12857100" y="7784700"/>
              <a:ext cx="1644480" cy="289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1A83EA-99A7-8D3B-CC06-EE8A0D4AC7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21100" y="7713060"/>
                <a:ext cx="1716120" cy="4330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257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Experimental Setup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88139"/>
            <a:ext cx="5477103" cy="3539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Splits: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Train: 1540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Val: 330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Test: 330 (stratified by crop).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Metrics:</a:t>
            </a: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Accuracy, Precision (weighted), Recall (weighted), F1-score.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Frameworks:</a:t>
            </a: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TensorFlow/Keras, scikit-learn, Python 3.11.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Environment:</a:t>
            </a: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Local machine + VS Code (CPU).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EC5E8C-8B50-B153-8CB5-CB2742F6EE84}"/>
                  </a:ext>
                </a:extLst>
              </p14:cNvPr>
              <p14:cNvContentPartPr/>
              <p14:nvPr/>
            </p14:nvContentPartPr>
            <p14:xfrm>
              <a:off x="12942420" y="7766820"/>
              <a:ext cx="1535400" cy="93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EC5E8C-8B50-B153-8CB5-CB2742F6EE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6780" y="7695180"/>
                <a:ext cx="16070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5E6CBC-F92F-E5AD-1FA1-9F9B65C65AC5}"/>
                  </a:ext>
                </a:extLst>
              </p14:cNvPr>
              <p14:cNvContentPartPr/>
              <p14:nvPr/>
            </p14:nvContentPartPr>
            <p14:xfrm>
              <a:off x="12862500" y="7882020"/>
              <a:ext cx="1649880" cy="16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5E6CBC-F92F-E5AD-1FA1-9F9B65C65A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26860" y="7810380"/>
                <a:ext cx="17215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4BFE94-279E-6F41-32BB-06BEF41BFFB2}"/>
                  </a:ext>
                </a:extLst>
              </p14:cNvPr>
              <p14:cNvContentPartPr/>
              <p14:nvPr/>
            </p14:nvContentPartPr>
            <p14:xfrm>
              <a:off x="12870060" y="7927020"/>
              <a:ext cx="1669320" cy="9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4BFE94-279E-6F41-32BB-06BEF41BFF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4420" y="7855380"/>
                <a:ext cx="17409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79CE23-9BC2-5DBA-4210-B675997DB916}"/>
                  </a:ext>
                </a:extLst>
              </p14:cNvPr>
              <p14:cNvContentPartPr/>
              <p14:nvPr/>
            </p14:nvContentPartPr>
            <p14:xfrm>
              <a:off x="12949980" y="8019900"/>
              <a:ext cx="1535760" cy="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79CE23-9BC2-5DBA-4210-B675997DB9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13980" y="7947900"/>
                <a:ext cx="16074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0833DD-D201-0C08-153B-8D13D8FDFD2D}"/>
                  </a:ext>
                </a:extLst>
              </p14:cNvPr>
              <p14:cNvContentPartPr/>
              <p14:nvPr/>
            </p14:nvContentPartPr>
            <p14:xfrm>
              <a:off x="13003260" y="8038980"/>
              <a:ext cx="1455480" cy="20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0833DD-D201-0C08-153B-8D13D8FDFD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67620" y="7966980"/>
                <a:ext cx="1527120" cy="164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11741F-F283-9E15-F6F7-6FA69E5FEB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0893" y="1588139"/>
            <a:ext cx="8359507" cy="66414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8568"/>
            <a:ext cx="10770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Results: Baseline vs CAE-Based Classifier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40975"/>
            <a:ext cx="13042821" cy="2692003"/>
          </a:xfrm>
          <a:prstGeom prst="roundRect">
            <a:avLst>
              <a:gd name="adj" fmla="val 12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4859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581" y="319230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Model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637836" y="319230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Accuracy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280" y="319230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Precision (w)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725" y="3192304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Recall (w)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54170" y="319230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F1 (w)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698915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581" y="3842623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Logistic Regression (baseline)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37836" y="384262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97.58%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43280" y="384262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97.64%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848725" y="3842623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97.58%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1454170" y="384262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97.55%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712137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581" y="4855845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CAE-based classifier (main)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637836" y="485584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99.09%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243280" y="485584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99.15%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725" y="4855845"/>
            <a:ext cx="21441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99.09%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1454170" y="4855845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99.09%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93790" y="5988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CAE-based model improves accuracy and F1 by ~</a:t>
            </a:r>
            <a:r>
              <a:rPr lang="en-US" sz="1750" b="1" dirty="0">
                <a:solidFill>
                  <a:srgbClr val="97B8FF"/>
                </a:solidFill>
                <a:ea typeface="Open Sans" pitchFamily="34" charset="-122"/>
                <a:cs typeface="Open Sans" pitchFamily="34" charset="-120"/>
              </a:rPr>
              <a:t>+1.5 percentage points</a:t>
            </a: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over an already strong baseline.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8A1F0C2-4ECD-EDE1-D0E6-41FA7F4F72E5}"/>
                  </a:ext>
                </a:extLst>
              </p14:cNvPr>
              <p14:cNvContentPartPr/>
              <p14:nvPr/>
            </p14:nvContentPartPr>
            <p14:xfrm>
              <a:off x="12956192" y="7848739"/>
              <a:ext cx="1597136" cy="209242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8A1F0C2-4ECD-EDE1-D0E6-41FA7F4F72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0196" y="7776711"/>
                <a:ext cx="1668768" cy="352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873C9B1-9DB5-A7A3-A839-1107A3E4760C}"/>
                  </a:ext>
                </a:extLst>
              </p14:cNvPr>
              <p14:cNvContentPartPr/>
              <p14:nvPr/>
            </p14:nvContentPartPr>
            <p14:xfrm>
              <a:off x="12904620" y="7806480"/>
              <a:ext cx="1562040" cy="27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873C9B1-9DB5-A7A3-A839-1107A3E476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68980" y="7734480"/>
                <a:ext cx="1633680" cy="42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11825"/>
            <a:ext cx="49644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Confusion Matrix and ROC/PR Curves</a:t>
            </a:r>
            <a:endParaRPr lang="en-US" sz="2200" dirty="0"/>
          </a:p>
        </p:txBody>
      </p:sp>
      <p:pic>
        <p:nvPicPr>
          <p:cNvPr id="5" name="Image 1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369" y="4355734"/>
            <a:ext cx="3774400" cy="2516267"/>
          </a:xfrm>
          <a:prstGeom prst="rect">
            <a:avLst/>
          </a:prstGeom>
        </p:spPr>
      </p:pic>
      <p:pic>
        <p:nvPicPr>
          <p:cNvPr id="7" name="Image 2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29341" y="4355733"/>
            <a:ext cx="3774400" cy="251626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61171" y="5090755"/>
            <a:ext cx="377440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endParaRPr lang="en-US" sz="850" dirty="0"/>
          </a:p>
        </p:txBody>
      </p:sp>
      <p:pic>
        <p:nvPicPr>
          <p:cNvPr id="10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22665" y="1145175"/>
            <a:ext cx="3774402" cy="2516268"/>
          </a:xfrm>
          <a:prstGeom prst="rect">
            <a:avLst/>
          </a:prstGeom>
        </p:spPr>
      </p:pic>
      <p:pic>
        <p:nvPicPr>
          <p:cNvPr id="11" name="Image 1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667163" y="1145176"/>
            <a:ext cx="3774400" cy="2516267"/>
          </a:xfrm>
          <a:prstGeom prst="rect">
            <a:avLst/>
          </a:prstGeom>
        </p:spPr>
      </p:pic>
      <p:pic>
        <p:nvPicPr>
          <p:cNvPr id="12" name="Image 0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30369" y="1145175"/>
            <a:ext cx="3774400" cy="25162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71EF01-F22D-ECD5-8931-56C75587FF76}"/>
                  </a:ext>
                </a:extLst>
              </p14:cNvPr>
              <p14:cNvContentPartPr/>
              <p14:nvPr/>
            </p14:nvContentPartPr>
            <p14:xfrm>
              <a:off x="12988140" y="7755360"/>
              <a:ext cx="1447560" cy="93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71EF01-F22D-ECD5-8931-56C75587FF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52500" y="7683360"/>
                <a:ext cx="15192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9FCCB5-AFE3-8C0E-B8B6-841006D08D70}"/>
                  </a:ext>
                </a:extLst>
              </p14:cNvPr>
              <p14:cNvContentPartPr/>
              <p14:nvPr/>
            </p14:nvContentPartPr>
            <p14:xfrm>
              <a:off x="12916140" y="7859040"/>
              <a:ext cx="1585080" cy="73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9FCCB5-AFE3-8C0E-B8B6-841006D08D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80500" y="7787400"/>
                <a:ext cx="16567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1EB5CCB-4657-40D4-F371-D8480BB0FE03}"/>
                  </a:ext>
                </a:extLst>
              </p14:cNvPr>
              <p14:cNvContentPartPr/>
              <p14:nvPr/>
            </p14:nvContentPartPr>
            <p14:xfrm>
              <a:off x="12911820" y="7948320"/>
              <a:ext cx="1592640" cy="37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1EB5CCB-4657-40D4-F371-D8480BB0FE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76180" y="7876680"/>
                <a:ext cx="16642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C423F46-4105-46AF-CFB1-566107169D7D}"/>
                  </a:ext>
                </a:extLst>
              </p14:cNvPr>
              <p14:cNvContentPartPr/>
              <p14:nvPr/>
            </p14:nvContentPartPr>
            <p14:xfrm>
              <a:off x="12881940" y="8050200"/>
              <a:ext cx="1619280" cy="27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C423F46-4105-46AF-CFB1-566107169D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845940" y="7978560"/>
                <a:ext cx="1690920" cy="170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 0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528313" y="3952240"/>
            <a:ext cx="5102087" cy="4277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84640" y="0"/>
            <a:ext cx="4645760" cy="4114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814745"/>
            <a:ext cx="7613094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SDG Alignment (SDG 2 &amp; SDG 12)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5453" y="2498169"/>
            <a:ext cx="874871" cy="2010251"/>
          </a:xfrm>
          <a:prstGeom prst="roundRect">
            <a:avLst>
              <a:gd name="adj" fmla="val 360015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38820" y="3298269"/>
            <a:ext cx="328017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851184" y="2716887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SDG 2 – Zero Hunger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851184" y="3185041"/>
            <a:ext cx="6527363" cy="1031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Better crop–soil matching → improved yields and food security.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Supports smallholders with data-driven recommendations.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453" y="4645760"/>
            <a:ext cx="874871" cy="2695575"/>
          </a:xfrm>
          <a:prstGeom prst="roundRect">
            <a:avLst>
              <a:gd name="adj" fmla="val 360015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1038820" y="5788522"/>
            <a:ext cx="328017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851184" y="4864478"/>
            <a:ext cx="6527363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SDG 12 – Responsible Consumption and Production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851184" y="5674341"/>
            <a:ext cx="6527363" cy="137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Recommends crops that fit existing nutrient and rainfall conditions.</a:t>
            </a:r>
            <a:endParaRPr lang="en-US" sz="1700" dirty="0"/>
          </a:p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Reduces fertilizer and water wastage → more sustainable production.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C2E17B-F908-1628-AAFA-CCB7A4BA55FD}"/>
                  </a:ext>
                </a:extLst>
              </p14:cNvPr>
              <p14:cNvContentPartPr/>
              <p14:nvPr/>
            </p14:nvContentPartPr>
            <p14:xfrm>
              <a:off x="12896340" y="7774620"/>
              <a:ext cx="1647720" cy="367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C2E17B-F908-1628-AAFA-CCB7A4BA55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0340" y="7702620"/>
                <a:ext cx="1719360" cy="51156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SDG 12: Responsible consumption and production – Mamé Noka Coffee">
            <a:extLst>
              <a:ext uri="{FF2B5EF4-FFF2-40B4-BE49-F238E27FC236}">
                <a16:creationId xmlns:a16="http://schemas.microsoft.com/office/drawing/2014/main" id="{32A92C00-D960-A14C-672D-BF1ABB11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640" y="4102020"/>
            <a:ext cx="4645760" cy="41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0941"/>
            <a:ext cx="117602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Demo: Soil–Crop Recommendation in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69882"/>
            <a:ext cx="13042821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Show </a:t>
            </a: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inference pipeline</a:t>
            </a: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(</a:t>
            </a:r>
            <a:r>
              <a:rPr lang="en-US" sz="1750" u="sng" dirty="0">
                <a:solidFill>
                  <a:srgbClr val="F5F547"/>
                </a:solidFill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inference.py</a:t>
            </a: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):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Input: JSON file with N, P, K, temperature, humidity, pH, rainfall.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Output: Top‑K recommended crops + probabilities.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Example: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Input: [90, 40, 40, 25°C, 80% humidity, pH 6.5, rainfall 220 mm]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Output: e.g., rice (~0.88), jute (~0.12), pigeonpeas (~0.00).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902097-2F4A-3EE4-403D-0F225FC5F1FE}"/>
                  </a:ext>
                </a:extLst>
              </p14:cNvPr>
              <p14:cNvContentPartPr/>
              <p14:nvPr/>
            </p14:nvContentPartPr>
            <p14:xfrm rot="-1056599">
              <a:off x="13316103" y="7663060"/>
              <a:ext cx="849954" cy="45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902097-2F4A-3EE4-403D-0F225FC5F1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-1056599">
                <a:off x="13280118" y="7591073"/>
                <a:ext cx="921563" cy="594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96223E-DA28-3AAC-2567-223D7D4AFA8B}"/>
                  </a:ext>
                </a:extLst>
              </p14:cNvPr>
              <p14:cNvContentPartPr/>
              <p14:nvPr/>
            </p14:nvContentPartPr>
            <p14:xfrm>
              <a:off x="14138340" y="7848240"/>
              <a:ext cx="340560" cy="203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96223E-DA28-3AAC-2567-223D7D4AFA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102700" y="7776600"/>
                <a:ext cx="412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85B968-6E10-BD0D-8B1E-7A670D7AA7A1}"/>
                  </a:ext>
                </a:extLst>
              </p14:cNvPr>
              <p14:cNvContentPartPr/>
              <p14:nvPr/>
            </p14:nvContentPartPr>
            <p14:xfrm>
              <a:off x="12894180" y="7835640"/>
              <a:ext cx="1439640" cy="241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85B968-6E10-BD0D-8B1E-7A670D7AA7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58540" y="7764000"/>
                <a:ext cx="1511280" cy="38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D49FD-AD3A-F16B-CE9F-2C9DE3FA7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92EEEE-CD1F-C94A-F18A-75AC5148AEBE}"/>
                  </a:ext>
                </a:extLst>
              </p14:cNvPr>
              <p14:cNvContentPartPr/>
              <p14:nvPr/>
            </p14:nvContentPartPr>
            <p14:xfrm>
              <a:off x="12905995" y="7818454"/>
              <a:ext cx="1588090" cy="24101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92EEEE-CD1F-C94A-F18A-75AC5148AE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70000" y="7746763"/>
                <a:ext cx="1659720" cy="384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6D8CA9-AE4F-2F8D-5F47-AF73D2F08E61}"/>
                  </a:ext>
                </a:extLst>
              </p14:cNvPr>
              <p14:cNvContentPartPr/>
              <p14:nvPr/>
            </p14:nvContentPartPr>
            <p14:xfrm>
              <a:off x="12885180" y="7920960"/>
              <a:ext cx="1596600" cy="3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6D8CA9-AE4F-2F8D-5F47-AF73D2F08E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49180" y="7848960"/>
                <a:ext cx="1668240" cy="1821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DM P-2 Demo">
            <a:hlinkClick r:id="" action="ppaction://media"/>
            <a:extLst>
              <a:ext uri="{FF2B5EF4-FFF2-40B4-BE49-F238E27FC236}">
                <a16:creationId xmlns:a16="http://schemas.microsoft.com/office/drawing/2014/main" id="{D9474F14-539A-8ABE-7BD7-06B23DBEE9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-69807"/>
            <a:ext cx="14630400" cy="82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79734"/>
            <a:ext cx="7473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Limitations and 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28674"/>
            <a:ext cx="7556421" cy="326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Limitations: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Trained on a single public dataset (clean, balanced).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Not yet tested on noisy, region-specific real-world data.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Only one deep model and one classical baseline explored.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Future work: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Test on field/lab soil data from local regions.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Add more baselines (Random Forest, XGBoost, TabNet, Transformers).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Build a simple web or mobile app for farmers.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09EB6A-FFE0-D3AA-374E-2E66C1D5EDF4}"/>
                  </a:ext>
                </a:extLst>
              </p14:cNvPr>
              <p14:cNvContentPartPr/>
              <p14:nvPr/>
            </p14:nvContentPartPr>
            <p14:xfrm>
              <a:off x="12934860" y="7829160"/>
              <a:ext cx="1533240" cy="19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09EB6A-FFE0-D3AA-374E-2E66C1D5ED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98860" y="7757160"/>
                <a:ext cx="16048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F71203-535B-5C90-1472-2288FE99B274}"/>
                  </a:ext>
                </a:extLst>
              </p14:cNvPr>
              <p14:cNvContentPartPr/>
              <p14:nvPr/>
            </p14:nvContentPartPr>
            <p14:xfrm>
              <a:off x="12898860" y="8015640"/>
              <a:ext cx="1564200" cy="78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F71203-535B-5C90-1472-2288FE99B2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62860" y="7943640"/>
                <a:ext cx="16358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692782-F80C-D8A1-7E13-5426EC65ACF5}"/>
                  </a:ext>
                </a:extLst>
              </p14:cNvPr>
              <p14:cNvContentPartPr/>
              <p14:nvPr/>
            </p14:nvContentPartPr>
            <p14:xfrm>
              <a:off x="12908220" y="7919520"/>
              <a:ext cx="1554120" cy="5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692782-F80C-D8A1-7E13-5426EC65AC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72220" y="7847520"/>
                <a:ext cx="1625760" cy="1987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64130"/>
            <a:ext cx="6219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Questions &amp; Discussion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13071"/>
            <a:ext cx="755642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Model choice (why CAE, why Logistic Regression baseline).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SDG connection and real-world deployment.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Limitations and ethical issues (data bias, over‑reliance on models).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E95B4D-5362-E7F9-D180-6C1BDC1F4AFB}"/>
                  </a:ext>
                </a:extLst>
              </p14:cNvPr>
              <p14:cNvContentPartPr/>
              <p14:nvPr/>
            </p14:nvContentPartPr>
            <p14:xfrm>
              <a:off x="12896340" y="7790640"/>
              <a:ext cx="1583280" cy="28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E95B4D-5362-E7F9-D180-6C1BDC1F4A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60340" y="7718640"/>
                <a:ext cx="1654920" cy="43128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2472"/>
            <a:ext cx="8670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Problem Statement &amp; Motivation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4879"/>
            <a:ext cx="13042821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Farmers often choose crops based on experience or generic advisories.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This can lead to: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Suboptimal yields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Wasted fertilizers and water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Economic losses and environmental impact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Need: data driven crop recommendation based on soil and climate conditions.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553272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“We want to turn raw soil and weather data into intelligent crop advice.”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5277578"/>
            <a:ext cx="30480" cy="873204"/>
          </a:xfrm>
          <a:prstGeom prst="rect">
            <a:avLst/>
          </a:prstGeom>
          <a:solidFill>
            <a:srgbClr val="F5F547"/>
          </a:solidFill>
          <a:ln/>
        </p:spPr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D06918-D9D1-AE07-ED4B-DB3E4BCB1FE7}"/>
                  </a:ext>
                </a:extLst>
              </p14:cNvPr>
              <p14:cNvContentPartPr/>
              <p14:nvPr/>
            </p14:nvContentPartPr>
            <p14:xfrm>
              <a:off x="12901020" y="7778520"/>
              <a:ext cx="1571400" cy="314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D06918-D9D1-AE07-ED4B-DB3E4BCB1F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65020" y="7706880"/>
                <a:ext cx="1643040" cy="45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Design a CAE-based deep learning model for soil–crop recommendation.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Implement a Logistic Regression baseline for fair comparison.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Evaluate models using Accuracy, Precision, Recall, F1-score on a held-out test set.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Provide a simple inference pipeline to recommend crops for new soil inputs.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Relate the solution to SDG 2 (Zero Hunger) and SDG 12 (Responsible Consumption and Production).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D87D54-3AEC-A13D-3D70-BA42B6083C55}"/>
                  </a:ext>
                </a:extLst>
              </p14:cNvPr>
              <p14:cNvContentPartPr/>
              <p14:nvPr/>
            </p14:nvContentPartPr>
            <p14:xfrm>
              <a:off x="12938145" y="7863420"/>
              <a:ext cx="1482480" cy="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D87D54-3AEC-A13D-3D70-BA42B6083C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2505" y="7719420"/>
                <a:ext cx="15541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DE4B21-BF29-F231-ADE3-1C0BB6849AF8}"/>
                  </a:ext>
                </a:extLst>
              </p14:cNvPr>
              <p14:cNvContentPartPr/>
              <p14:nvPr/>
            </p14:nvContentPartPr>
            <p14:xfrm>
              <a:off x="12921225" y="7930380"/>
              <a:ext cx="1545480" cy="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DE4B21-BF29-F231-ADE3-1C0BB6849A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85585" y="7786380"/>
                <a:ext cx="16171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CBB901-64D7-6D69-B35A-892F9B3F5B77}"/>
                  </a:ext>
                </a:extLst>
              </p14:cNvPr>
              <p14:cNvContentPartPr/>
              <p14:nvPr/>
            </p14:nvContentPartPr>
            <p14:xfrm>
              <a:off x="14342865" y="7854060"/>
              <a:ext cx="148680" cy="36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CBB901-64D7-6D69-B35A-892F9B3F5B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306865" y="7782420"/>
                <a:ext cx="2203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854C618-1F81-7520-A0A4-162442D8DF6A}"/>
                  </a:ext>
                </a:extLst>
              </p14:cNvPr>
              <p14:cNvContentPartPr/>
              <p14:nvPr/>
            </p14:nvContentPartPr>
            <p14:xfrm>
              <a:off x="12906105" y="8016060"/>
              <a:ext cx="1581480" cy="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854C618-1F81-7520-A0A4-162442D8DF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70105" y="7872780"/>
                <a:ext cx="16531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6C7FD8D-1DA0-A719-07C9-F1F89365F719}"/>
                  </a:ext>
                </a:extLst>
              </p14:cNvPr>
              <p14:cNvContentPartPr/>
              <p14:nvPr/>
            </p14:nvContentPartPr>
            <p14:xfrm>
              <a:off x="12970905" y="8041260"/>
              <a:ext cx="1541160" cy="5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6C7FD8D-1DA0-A719-07C9-F1F89365F7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35265" y="7969260"/>
                <a:ext cx="1612800" cy="19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8574" y="1136094"/>
            <a:ext cx="4886444" cy="487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Dataset and Input Features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928574" y="1838801"/>
            <a:ext cx="10773132" cy="1687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Dataset:</a:t>
            </a:r>
            <a:r>
              <a:rPr lang="en-US" sz="12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Kaggle Crop Recommendation Dataset (Crop_recommendation.csv)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~2200 samples, 22 crop classes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Input features (7):</a:t>
            </a:r>
            <a:endParaRPr lang="en-US" sz="1200" dirty="0"/>
          </a:p>
          <a:p>
            <a:pPr marL="685800" lvl="1" indent="-342900" algn="l">
              <a:lnSpc>
                <a:spcPts val="1650"/>
              </a:lnSpc>
              <a:buSzPct val="100000"/>
              <a:buChar char="◦"/>
            </a:pPr>
            <a:r>
              <a:rPr lang="en-US" sz="12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N, P, K</a:t>
            </a:r>
            <a:endParaRPr lang="en-US" sz="1200" dirty="0"/>
          </a:p>
          <a:p>
            <a:pPr marL="685800" lvl="1" indent="-342900" algn="l">
              <a:lnSpc>
                <a:spcPts val="1650"/>
              </a:lnSpc>
              <a:buSzPct val="100000"/>
              <a:buChar char="◦"/>
            </a:pPr>
            <a:r>
              <a:rPr lang="en-US" sz="12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temperature</a:t>
            </a:r>
            <a:endParaRPr lang="en-US" sz="1200" dirty="0"/>
          </a:p>
          <a:p>
            <a:pPr marL="685800" lvl="1" indent="-342900" algn="l">
              <a:lnSpc>
                <a:spcPts val="1650"/>
              </a:lnSpc>
              <a:buSzPct val="100000"/>
              <a:buChar char="◦"/>
            </a:pPr>
            <a:r>
              <a:rPr lang="en-US" sz="12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humidity</a:t>
            </a:r>
            <a:endParaRPr lang="en-US" sz="1200" dirty="0"/>
          </a:p>
          <a:p>
            <a:pPr marL="685800" lvl="1" indent="-342900" algn="l">
              <a:lnSpc>
                <a:spcPts val="1650"/>
              </a:lnSpc>
              <a:buSzPct val="100000"/>
              <a:buChar char="◦"/>
            </a:pPr>
            <a:r>
              <a:rPr lang="en-US" sz="12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ph</a:t>
            </a:r>
            <a:endParaRPr lang="en-US" sz="1200" dirty="0"/>
          </a:p>
          <a:p>
            <a:pPr marL="685800" lvl="1" indent="-342900" algn="l">
              <a:lnSpc>
                <a:spcPts val="1650"/>
              </a:lnSpc>
              <a:buSzPct val="100000"/>
              <a:buChar char="◦"/>
            </a:pPr>
            <a:r>
              <a:rPr lang="en-US" sz="120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rainfall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1928574" y="3646730"/>
            <a:ext cx="10773132" cy="2853690"/>
          </a:xfrm>
          <a:prstGeom prst="roundRect">
            <a:avLst>
              <a:gd name="adj" fmla="val 8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936194" y="3654350"/>
            <a:ext cx="10757892" cy="3548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2092404" y="3726383"/>
            <a:ext cx="129766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709868" y="3726383"/>
            <a:ext cx="129385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Numeric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323523" y="3726383"/>
            <a:ext cx="721447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Nitrogen content (0-140)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1936194" y="4009156"/>
            <a:ext cx="10757892" cy="3548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92404" y="4081189"/>
            <a:ext cx="129766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P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3709868" y="4081189"/>
            <a:ext cx="129385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Numeric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323523" y="4081189"/>
            <a:ext cx="721447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Phosphorus content (5-145)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1936194" y="4363962"/>
            <a:ext cx="10757892" cy="3548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2092404" y="4435995"/>
            <a:ext cx="129766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K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3709868" y="4435995"/>
            <a:ext cx="129385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Numeric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5323523" y="4435995"/>
            <a:ext cx="721447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Potassium content (5-205)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1936194" y="4718769"/>
            <a:ext cx="10757892" cy="3548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2092404" y="4790801"/>
            <a:ext cx="129766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temperature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3709868" y="4790801"/>
            <a:ext cx="129385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Numeric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5323523" y="4790801"/>
            <a:ext cx="721447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Temperature in Celsius (8-43)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1936194" y="5073575"/>
            <a:ext cx="10757892" cy="3548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2092404" y="5145608"/>
            <a:ext cx="129766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humidity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3709868" y="5145608"/>
            <a:ext cx="129385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Numeric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5323523" y="5145608"/>
            <a:ext cx="721447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Relative humidity (14-100)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1936194" y="5428381"/>
            <a:ext cx="10757892" cy="3548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2092404" y="5500414"/>
            <a:ext cx="129766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ph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3709868" y="5500414"/>
            <a:ext cx="129385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Numeric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5323523" y="5500414"/>
            <a:ext cx="721447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pH value of soil (3.5-10)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1936194" y="5783187"/>
            <a:ext cx="10757892" cy="3548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2092404" y="5855220"/>
            <a:ext cx="129766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rainfall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3709868" y="5855220"/>
            <a:ext cx="129385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Numeric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5323523" y="5855220"/>
            <a:ext cx="721447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Rainfall in mm (20-300)</a:t>
            </a: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1936194" y="6137994"/>
            <a:ext cx="10757892" cy="3548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2092404" y="6210026"/>
            <a:ext cx="129766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crop</a:t>
            </a:r>
            <a:endParaRPr lang="en-US" sz="1200" dirty="0"/>
          </a:p>
        </p:txBody>
      </p:sp>
      <p:sp>
        <p:nvSpPr>
          <p:cNvPr id="35" name="Text 33"/>
          <p:cNvSpPr/>
          <p:nvPr/>
        </p:nvSpPr>
        <p:spPr>
          <a:xfrm>
            <a:off x="3709868" y="6210026"/>
            <a:ext cx="129385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Categorical</a:t>
            </a:r>
            <a:endParaRPr lang="en-US" sz="1200" dirty="0"/>
          </a:p>
        </p:txBody>
      </p:sp>
      <p:sp>
        <p:nvSpPr>
          <p:cNvPr id="36" name="Text 34"/>
          <p:cNvSpPr/>
          <p:nvPr/>
        </p:nvSpPr>
        <p:spPr>
          <a:xfrm>
            <a:off x="5323523" y="6210026"/>
            <a:ext cx="7214473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22 crop types (e.g., rice, maize, kidneybeans)</a:t>
            </a:r>
            <a:endParaRPr lang="en-US" sz="1200" dirty="0"/>
          </a:p>
        </p:txBody>
      </p:sp>
      <p:sp>
        <p:nvSpPr>
          <p:cNvPr id="37" name="Text 35"/>
          <p:cNvSpPr/>
          <p:nvPr/>
        </p:nvSpPr>
        <p:spPr>
          <a:xfrm>
            <a:off x="1928574" y="6621268"/>
            <a:ext cx="10773132" cy="210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Example Record: N: 90, P: 42, K: 43, temperature: 20.87, humidity: 82.00, ph: 6.50, rainfall: 202.93 -&gt; Crop: Rice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A477DC9-862B-76ED-A462-093D7EE54EE0}"/>
                  </a:ext>
                </a:extLst>
              </p14:cNvPr>
              <p14:cNvContentPartPr/>
              <p14:nvPr/>
            </p14:nvContentPartPr>
            <p14:xfrm>
              <a:off x="12980580" y="7764540"/>
              <a:ext cx="1487160" cy="79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A477DC9-862B-76ED-A462-093D7EE54E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44580" y="7692540"/>
                <a:ext cx="15588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3931210-F96C-5707-BC0F-6C92970A12F1}"/>
                  </a:ext>
                </a:extLst>
              </p14:cNvPr>
              <p14:cNvContentPartPr/>
              <p14:nvPr/>
            </p14:nvContentPartPr>
            <p14:xfrm>
              <a:off x="12904260" y="7867140"/>
              <a:ext cx="1589040" cy="34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3931210-F96C-5707-BC0F-6C92970A12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68620" y="7795140"/>
                <a:ext cx="16606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9CC4A67-4F3F-3BAB-39F6-03BF99565B67}"/>
                  </a:ext>
                </a:extLst>
              </p14:cNvPr>
              <p14:cNvContentPartPr/>
              <p14:nvPr/>
            </p14:nvContentPartPr>
            <p14:xfrm>
              <a:off x="12877980" y="7943460"/>
              <a:ext cx="1684800" cy="168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9CC4A67-4F3F-3BAB-39F6-03BF99565B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42340" y="7871460"/>
                <a:ext cx="1756440" cy="31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25686"/>
            <a:ext cx="61987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Overall System Pipeline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746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18171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1852493"/>
            <a:ext cx="28992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Load and preprocess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697242"/>
            <a:ext cx="2899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(split, scale, encode labels).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713684" y="17746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4798755" y="18171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50800" y="1852493"/>
            <a:ext cx="289941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Baseline: Logistic Regression on standardized features.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793790" y="37234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37659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530906" y="3801308"/>
            <a:ext cx="28992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Main model: CAE-based classifier: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30906" y="4646057"/>
            <a:ext cx="289929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Autoencoder pretraining (unsupervised)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Classifier on top of encoder (supervised).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4713684" y="37234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6" name="Text 13"/>
          <p:cNvSpPr/>
          <p:nvPr/>
        </p:nvSpPr>
        <p:spPr>
          <a:xfrm>
            <a:off x="4798755" y="376594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5450800" y="380130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Evaluate on test set and generate plots.</a:t>
            </a:r>
            <a:endParaRPr lang="en-US" sz="2200" dirty="0"/>
          </a:p>
        </p:txBody>
      </p:sp>
      <p:sp>
        <p:nvSpPr>
          <p:cNvPr id="18" name="Shape 15"/>
          <p:cNvSpPr/>
          <p:nvPr/>
        </p:nvSpPr>
        <p:spPr>
          <a:xfrm>
            <a:off x="793790" y="69143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9" name="Text 16"/>
          <p:cNvSpPr/>
          <p:nvPr/>
        </p:nvSpPr>
        <p:spPr>
          <a:xfrm>
            <a:off x="878860" y="69568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1530906" y="6992175"/>
            <a:ext cx="40156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ea typeface="Instrument Sans Medium" pitchFamily="34" charset="-122"/>
                <a:cs typeface="Instrument Sans Medium" pitchFamily="34" charset="-120"/>
              </a:rPr>
              <a:t>Inference for new soil samples.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1C880C4-36DF-B7F1-6361-F07E89B8BE6B}"/>
                  </a:ext>
                </a:extLst>
              </p14:cNvPr>
              <p14:cNvContentPartPr/>
              <p14:nvPr/>
            </p14:nvContentPartPr>
            <p14:xfrm>
              <a:off x="12880500" y="7778880"/>
              <a:ext cx="1622520" cy="344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1C880C4-36DF-B7F1-6361-F07E89B8BE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44500" y="7706880"/>
                <a:ext cx="1694160" cy="48816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Image 0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DEB25-9DEB-3D40-B6FB-82CC2195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D678905-8E07-7E54-70A0-B9EB3566BAC3}"/>
              </a:ext>
            </a:extLst>
          </p:cNvPr>
          <p:cNvSpPr/>
          <p:nvPr/>
        </p:nvSpPr>
        <p:spPr>
          <a:xfrm>
            <a:off x="793790" y="350075"/>
            <a:ext cx="12460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File – Structure of Soil Crop Recommendation System</a:t>
            </a: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6D00ED6-58BC-C86D-7E00-000894066705}"/>
              </a:ext>
            </a:extLst>
          </p:cNvPr>
          <p:cNvSpPr/>
          <p:nvPr/>
        </p:nvSpPr>
        <p:spPr>
          <a:xfrm>
            <a:off x="793790" y="1492816"/>
            <a:ext cx="1304282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1022C-E8E3-5334-054D-E0638336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256" y="1058854"/>
            <a:ext cx="2591162" cy="71707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2F8E94-4ABC-ABE6-B88B-F51301FDEC94}"/>
                  </a:ext>
                </a:extLst>
              </p14:cNvPr>
              <p14:cNvContentPartPr/>
              <p14:nvPr/>
            </p14:nvContentPartPr>
            <p14:xfrm>
              <a:off x="12930900" y="7849320"/>
              <a:ext cx="1519200" cy="34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2F8E94-4ABC-ABE6-B88B-F51301FDEC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95260" y="7777680"/>
                <a:ext cx="15908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499ADC8-9300-A582-A731-B653E387CCC9}"/>
                  </a:ext>
                </a:extLst>
              </p14:cNvPr>
              <p14:cNvContentPartPr/>
              <p14:nvPr/>
            </p14:nvContentPartPr>
            <p14:xfrm>
              <a:off x="12957026" y="7961276"/>
              <a:ext cx="1505828" cy="9864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499ADC8-9300-A582-A731-B653E387CC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21027" y="7889630"/>
                <a:ext cx="1577466" cy="242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70FFE6-3A78-3454-4E74-C4B97894416F}"/>
                  </a:ext>
                </a:extLst>
              </p14:cNvPr>
              <p14:cNvContentPartPr/>
              <p14:nvPr/>
            </p14:nvContentPartPr>
            <p14:xfrm>
              <a:off x="12902820" y="7850040"/>
              <a:ext cx="1636560" cy="201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70FFE6-3A78-3454-4E74-C4B9789441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66820" y="7778400"/>
                <a:ext cx="1708200" cy="3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373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3571"/>
            <a:ext cx="9673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Baseline Model – Logistic Regression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5978"/>
            <a:ext cx="13042821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Input:</a:t>
            </a: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standardized [N, P, K, temperature, humidity, ph, rainfall].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Model:</a:t>
            </a: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 Multiclass Logistic Regression (max_iter=500, lbfgs).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Purpose: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Simple, interpretable baseline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Ensures CAE improvement is meaningful, not “magic”.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539090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“Before going deep learning, we first checked what a strong classical model can do.”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5135752"/>
            <a:ext cx="30480" cy="873204"/>
          </a:xfrm>
          <a:prstGeom prst="rect">
            <a:avLst/>
          </a:prstGeom>
          <a:solidFill>
            <a:srgbClr val="F5F547"/>
          </a:solidFill>
          <a:ln/>
        </p:spPr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9F4985-8FDC-037A-380E-E05929CAB375}"/>
                  </a:ext>
                </a:extLst>
              </p14:cNvPr>
              <p14:cNvContentPartPr/>
              <p14:nvPr/>
            </p14:nvContentPartPr>
            <p14:xfrm>
              <a:off x="12949980" y="7771920"/>
              <a:ext cx="1485720" cy="88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9F4985-8FDC-037A-380E-E05929CAB3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4340" y="7699920"/>
                <a:ext cx="1557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F12BD8-056E-CE78-B19E-5695BAD7E09B}"/>
                  </a:ext>
                </a:extLst>
              </p14:cNvPr>
              <p14:cNvContentPartPr/>
              <p14:nvPr/>
            </p14:nvContentPartPr>
            <p14:xfrm>
              <a:off x="12887700" y="7866240"/>
              <a:ext cx="1598040" cy="8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F12BD8-056E-CE78-B19E-5695BAD7E0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1700" y="7794600"/>
                <a:ext cx="16696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0DE4D55-91FB-4EBC-E259-2B92E057D019}"/>
                  </a:ext>
                </a:extLst>
              </p14:cNvPr>
              <p14:cNvContentPartPr/>
              <p14:nvPr/>
            </p14:nvContentPartPr>
            <p14:xfrm>
              <a:off x="12908220" y="7981800"/>
              <a:ext cx="1604160" cy="1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0DE4D55-91FB-4EBC-E259-2B92E057D0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72220" y="7909800"/>
                <a:ext cx="16758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B36680-1A3D-6877-6375-78E71084BF09}"/>
                  </a:ext>
                </a:extLst>
              </p14:cNvPr>
              <p14:cNvContentPartPr/>
              <p14:nvPr/>
            </p14:nvContentPartPr>
            <p14:xfrm>
              <a:off x="12919740" y="8035080"/>
              <a:ext cx="1542960" cy="27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B36680-1A3D-6877-6375-78E71084BF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84100" y="7963440"/>
                <a:ext cx="1614600" cy="17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1680"/>
            <a:ext cx="62447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Convolutional Autoencoder (CAE)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14832"/>
            <a:ext cx="6244709" cy="3266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Encoder: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Input: (7, 1)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Conv1D(16, k=3, ReLU, same)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Conv1D(8, k=3, stride=2, ReLU, same)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Flatten → latent vector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Decoder: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UpSampling1D(2)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Conv1D(16, k=3, ReLU, same)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Conv1D(1, k=3, linear, same) → cropped to length 7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455462" y="1061680"/>
            <a:ext cx="59045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“The autoencoder first learns to reconstruct the input, so the encoder captures useful patterns in soil–climate data.”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8115300" y="1061680"/>
            <a:ext cx="30480" cy="1088708"/>
          </a:xfrm>
          <a:prstGeom prst="rect">
            <a:avLst/>
          </a:prstGeom>
          <a:solidFill>
            <a:srgbClr val="F5F547"/>
          </a:solidFill>
          <a:ln/>
        </p:spPr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CEB122-4064-27FF-BF84-C3474E0B78EE}"/>
                  </a:ext>
                </a:extLst>
              </p14:cNvPr>
              <p14:cNvContentPartPr/>
              <p14:nvPr/>
            </p14:nvContentPartPr>
            <p14:xfrm>
              <a:off x="12942420" y="7809480"/>
              <a:ext cx="1500840" cy="5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CEB122-4064-27FF-BF84-C3474E0B78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6780" y="7737840"/>
                <a:ext cx="15724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681F51-CE57-3A47-A417-AC97FCD8D36E}"/>
                  </a:ext>
                </a:extLst>
              </p14:cNvPr>
              <p14:cNvContentPartPr/>
              <p14:nvPr/>
            </p14:nvContentPartPr>
            <p14:xfrm>
              <a:off x="12881580" y="7894080"/>
              <a:ext cx="1612080" cy="38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681F51-CE57-3A47-A417-AC97FCD8D3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45580" y="7822440"/>
                <a:ext cx="16837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33FC680-7AAA-8667-90A2-C1D97DDD2CDF}"/>
                  </a:ext>
                </a:extLst>
              </p14:cNvPr>
              <p14:cNvContentPartPr/>
              <p14:nvPr/>
            </p14:nvContentPartPr>
            <p14:xfrm>
              <a:off x="12881940" y="7923240"/>
              <a:ext cx="1710000" cy="158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33FC680-7AAA-8667-90A2-C1D97DDD2C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45940" y="7851240"/>
                <a:ext cx="178164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0156CC-C81E-8278-7661-C76F22FF1A32}"/>
                  </a:ext>
                </a:extLst>
              </p14:cNvPr>
              <p14:cNvContentPartPr/>
              <p14:nvPr/>
            </p14:nvContentPartPr>
            <p14:xfrm>
              <a:off x="14145900" y="8046000"/>
              <a:ext cx="302040" cy="20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0156CC-C81E-8278-7661-C76F22FF1A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109900" y="7974000"/>
                <a:ext cx="373680" cy="1638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6AC86C37-6046-EE23-7B28-43C255A651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5300" y="2286000"/>
            <a:ext cx="65151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549"/>
            <a:ext cx="9233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ea typeface="Instrument Sans Medium" pitchFamily="34" charset="-122"/>
                <a:cs typeface="Instrument Sans Medium" pitchFamily="34" charset="-120"/>
              </a:rPr>
              <a:t>CAE-Based Classifier (Main Model)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1956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Latent vector from encoder →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Dense(64, ReLU)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Dense(22, Softmax)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Training strategy: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62950"/>
            <a:ext cx="13042821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lphaLcPeriod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Pretrain autoencoder (MSE, 20 epochs).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Font typeface="+mj-lt"/>
              <a:buAutoNum type="alphaLcPeriod" startAt="2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Train classifier on top of encoder (cross-entropy, 50 epochs).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680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ea typeface="Open Sans" pitchFamily="34" charset="-122"/>
                <a:cs typeface="Open Sans" pitchFamily="34" charset="-120"/>
              </a:rPr>
              <a:t>Implemented in model.py and train.py.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93C18E-0625-EF1B-8706-ED1BFD30D004}"/>
                  </a:ext>
                </a:extLst>
              </p14:cNvPr>
              <p14:cNvContentPartPr/>
              <p14:nvPr/>
            </p14:nvContentPartPr>
            <p14:xfrm>
              <a:off x="12938820" y="7821060"/>
              <a:ext cx="1544400" cy="21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93C18E-0625-EF1B-8706-ED1BFD30D0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02820" y="7749420"/>
                <a:ext cx="16160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8A637B-D048-1EAC-B443-EC0588E6E504}"/>
                  </a:ext>
                </a:extLst>
              </p14:cNvPr>
              <p14:cNvContentPartPr/>
              <p14:nvPr/>
            </p14:nvContentPartPr>
            <p14:xfrm>
              <a:off x="13750980" y="7825380"/>
              <a:ext cx="687600" cy="169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8A637B-D048-1EAC-B443-EC0588E6E5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14980" y="7753740"/>
                <a:ext cx="7592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7C7A468-891F-446D-1A09-1BE6154186D1}"/>
                  </a:ext>
                </a:extLst>
              </p14:cNvPr>
              <p14:cNvContentPartPr/>
              <p14:nvPr/>
            </p14:nvContentPartPr>
            <p14:xfrm>
              <a:off x="12915420" y="7958580"/>
              <a:ext cx="1131840" cy="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7C7A468-891F-446D-1A09-1BE6154186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79780" y="7814580"/>
                <a:ext cx="1203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95E1DD-3DE6-AD53-8CF4-AC6B2A11C056}"/>
                  </a:ext>
                </a:extLst>
              </p14:cNvPr>
              <p14:cNvContentPartPr/>
              <p14:nvPr/>
            </p14:nvContentPartPr>
            <p14:xfrm>
              <a:off x="12839460" y="7976580"/>
              <a:ext cx="1489680" cy="47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95E1DD-3DE6-AD53-8CF4-AC6B2A11C05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03820" y="7904940"/>
                <a:ext cx="15613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2883814-72E4-3728-E826-E001AEF7F6FA}"/>
                  </a:ext>
                </a:extLst>
              </p14:cNvPr>
              <p14:cNvContentPartPr/>
              <p14:nvPr/>
            </p14:nvContentPartPr>
            <p14:xfrm>
              <a:off x="12923700" y="8061900"/>
              <a:ext cx="1447920" cy="15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2883814-72E4-3728-E826-E001AEF7F6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88060" y="7989900"/>
                <a:ext cx="1519560" cy="1591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4AA32A-E3D0-12AB-CA33-A6CA8E184C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77782" y="1678328"/>
            <a:ext cx="5752618" cy="65512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1031</Words>
  <Application>Microsoft Office PowerPoint</Application>
  <PresentationFormat>Custom</PresentationFormat>
  <Paragraphs>175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Instrument Sans Medium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aoun shah</cp:lastModifiedBy>
  <cp:revision>28</cp:revision>
  <dcterms:created xsi:type="dcterms:W3CDTF">2026-01-29T15:50:16Z</dcterms:created>
  <dcterms:modified xsi:type="dcterms:W3CDTF">2026-01-30T09:31:14Z</dcterms:modified>
</cp:coreProperties>
</file>